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gif" ContentType="image/gif"/>
  <Default Extension="jpeg" ContentType="image/jpeg"/>
  <Default Extension="mp4" ContentType="video/mp4"/>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88"/>
  </p:notesMasterIdLst>
  <p:sldIdLst>
    <p:sldId id="742" r:id="rId5"/>
    <p:sldId id="287" r:id="rId6"/>
    <p:sldId id="741" r:id="rId7"/>
    <p:sldId id="257" r:id="rId8"/>
    <p:sldId id="265" r:id="rId9"/>
    <p:sldId id="646" r:id="rId10"/>
    <p:sldId id="647" r:id="rId11"/>
    <p:sldId id="649" r:id="rId12"/>
    <p:sldId id="650" r:id="rId13"/>
    <p:sldId id="651" r:id="rId14"/>
    <p:sldId id="652" r:id="rId15"/>
    <p:sldId id="653" r:id="rId16"/>
    <p:sldId id="654" r:id="rId17"/>
    <p:sldId id="655" r:id="rId18"/>
    <p:sldId id="656" r:id="rId19"/>
    <p:sldId id="657" r:id="rId20"/>
    <p:sldId id="658" r:id="rId21"/>
    <p:sldId id="660" r:id="rId22"/>
    <p:sldId id="662" r:id="rId23"/>
    <p:sldId id="675" r:id="rId24"/>
    <p:sldId id="663" r:id="rId25"/>
    <p:sldId id="676" r:id="rId26"/>
    <p:sldId id="659" r:id="rId27"/>
    <p:sldId id="661" r:id="rId28"/>
    <p:sldId id="665" r:id="rId29"/>
    <p:sldId id="664" r:id="rId30"/>
    <p:sldId id="666" r:id="rId31"/>
    <p:sldId id="667" r:id="rId32"/>
    <p:sldId id="668" r:id="rId33"/>
    <p:sldId id="669" r:id="rId34"/>
    <p:sldId id="670" r:id="rId35"/>
    <p:sldId id="671" r:id="rId36"/>
    <p:sldId id="672" r:id="rId37"/>
    <p:sldId id="673" r:id="rId38"/>
    <p:sldId id="674" r:id="rId39"/>
    <p:sldId id="677" r:id="rId40"/>
    <p:sldId id="678" r:id="rId41"/>
    <p:sldId id="679" r:id="rId42"/>
    <p:sldId id="693" r:id="rId43"/>
    <p:sldId id="692" r:id="rId44"/>
    <p:sldId id="694" r:id="rId45"/>
    <p:sldId id="695" r:id="rId46"/>
    <p:sldId id="698" r:id="rId47"/>
    <p:sldId id="697" r:id="rId48"/>
    <p:sldId id="691" r:id="rId49"/>
    <p:sldId id="700" r:id="rId50"/>
    <p:sldId id="701" r:id="rId51"/>
    <p:sldId id="699" r:id="rId52"/>
    <p:sldId id="706" r:id="rId53"/>
    <p:sldId id="709" r:id="rId54"/>
    <p:sldId id="710" r:id="rId55"/>
    <p:sldId id="711" r:id="rId56"/>
    <p:sldId id="715" r:id="rId57"/>
    <p:sldId id="713" r:id="rId58"/>
    <p:sldId id="714" r:id="rId59"/>
    <p:sldId id="716" r:id="rId60"/>
    <p:sldId id="718" r:id="rId61"/>
    <p:sldId id="723" r:id="rId62"/>
    <p:sldId id="717" r:id="rId63"/>
    <p:sldId id="727" r:id="rId64"/>
    <p:sldId id="703" r:id="rId65"/>
    <p:sldId id="707" r:id="rId66"/>
    <p:sldId id="705" r:id="rId67"/>
    <p:sldId id="702" r:id="rId68"/>
    <p:sldId id="719" r:id="rId69"/>
    <p:sldId id="721" r:id="rId70"/>
    <p:sldId id="708" r:id="rId71"/>
    <p:sldId id="720" r:id="rId72"/>
    <p:sldId id="722" r:id="rId73"/>
    <p:sldId id="724" r:id="rId74"/>
    <p:sldId id="725" r:id="rId75"/>
    <p:sldId id="726" r:id="rId76"/>
    <p:sldId id="728" r:id="rId77"/>
    <p:sldId id="734" r:id="rId78"/>
    <p:sldId id="729" r:id="rId79"/>
    <p:sldId id="731" r:id="rId80"/>
    <p:sldId id="739" r:id="rId81"/>
    <p:sldId id="732" r:id="rId82"/>
    <p:sldId id="740" r:id="rId83"/>
    <p:sldId id="733" r:id="rId84"/>
    <p:sldId id="735" r:id="rId85"/>
    <p:sldId id="736" r:id="rId86"/>
    <p:sldId id="267" r:id="rId87"/>
  </p:sldIdLst>
  <p:sldSz cx="18288000" cy="10287000"/>
  <p:notesSz cx="6858000" cy="9144000"/>
  <p:embeddedFontLst>
    <p:embeddedFont>
      <p:font typeface="Cabin 1" panose="020B0604020202020204" charset="0"/>
      <p:regular r:id="rId89"/>
    </p:embeddedFont>
    <p:embeddedFont>
      <p:font typeface="Cabin 2" panose="020B0604020202020204" charset="0"/>
      <p:regular r:id="rId90"/>
    </p:embeddedFont>
    <p:embeddedFont>
      <p:font typeface="Cabin 3" panose="020B0604020202020204" charset="0"/>
      <p:regular r:id="rId91"/>
    </p:embeddedFont>
    <p:embeddedFont>
      <p:font typeface="Cambria Math" panose="02040503050406030204" pitchFamily="18" charset="0"/>
      <p:regular r:id="rId92"/>
    </p:embeddedFont>
    <p:embeddedFont>
      <p:font typeface="Times" panose="02020603050405020304" pitchFamily="18" charset="0"/>
      <p:regular r:id="rId93"/>
      <p:bold r:id="rId94"/>
      <p:italic r:id="rId95"/>
      <p:boldItalic r:id="rId9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5C118548-1B5B-4036-9DD2-6FEABC4F30B3}">
          <p14:sldIdLst>
            <p14:sldId id="742"/>
            <p14:sldId id="287"/>
            <p14:sldId id="741"/>
            <p14:sldId id="257"/>
          </p14:sldIdLst>
        </p14:section>
        <p14:section name="Lesson 1 - Mechanical safety" id="{A384478C-7296-47E5-BC7B-437A188C9208}">
          <p14:sldIdLst>
            <p14:sldId id="265"/>
            <p14:sldId id="646"/>
            <p14:sldId id="647"/>
            <p14:sldId id="649"/>
            <p14:sldId id="650"/>
            <p14:sldId id="651"/>
            <p14:sldId id="652"/>
          </p14:sldIdLst>
        </p14:section>
        <p14:section name="Lesson 2 - Introduction to gears" id="{2AA6B9EA-D072-47BF-A5A6-1FB862E9F1B2}">
          <p14:sldIdLst>
            <p14:sldId id="653"/>
            <p14:sldId id="654"/>
            <p14:sldId id="655"/>
            <p14:sldId id="656"/>
            <p14:sldId id="657"/>
            <p14:sldId id="658"/>
            <p14:sldId id="660"/>
            <p14:sldId id="662"/>
            <p14:sldId id="675"/>
            <p14:sldId id="663"/>
            <p14:sldId id="676"/>
            <p14:sldId id="659"/>
            <p14:sldId id="661"/>
            <p14:sldId id="665"/>
            <p14:sldId id="664"/>
            <p14:sldId id="666"/>
            <p14:sldId id="667"/>
            <p14:sldId id="668"/>
            <p14:sldId id="669"/>
            <p14:sldId id="670"/>
            <p14:sldId id="671"/>
            <p14:sldId id="672"/>
            <p14:sldId id="673"/>
            <p14:sldId id="674"/>
          </p14:sldIdLst>
        </p14:section>
        <p14:section name="Lesson 3 - Introduction to bearings" id="{7A163342-C273-4F1F-823F-1FE6AB8833EE}">
          <p14:sldIdLst>
            <p14:sldId id="677"/>
            <p14:sldId id="678"/>
            <p14:sldId id="679"/>
            <p14:sldId id="693"/>
            <p14:sldId id="692"/>
            <p14:sldId id="694"/>
            <p14:sldId id="695"/>
            <p14:sldId id="698"/>
            <p14:sldId id="697"/>
            <p14:sldId id="691"/>
            <p14:sldId id="700"/>
            <p14:sldId id="701"/>
          </p14:sldIdLst>
        </p14:section>
        <p14:section name="Lesson 4 - Introduction to Gearbox" id="{90184FF5-C2AF-47A1-9627-CEF501A8AC3A}">
          <p14:sldIdLst>
            <p14:sldId id="699"/>
            <p14:sldId id="706"/>
            <p14:sldId id="709"/>
            <p14:sldId id="710"/>
            <p14:sldId id="711"/>
            <p14:sldId id="715"/>
            <p14:sldId id="713"/>
            <p14:sldId id="714"/>
            <p14:sldId id="716"/>
            <p14:sldId id="718"/>
            <p14:sldId id="723"/>
            <p14:sldId id="717"/>
            <p14:sldId id="727"/>
            <p14:sldId id="703"/>
            <p14:sldId id="707"/>
            <p14:sldId id="705"/>
            <p14:sldId id="702"/>
            <p14:sldId id="719"/>
            <p14:sldId id="721"/>
            <p14:sldId id="708"/>
            <p14:sldId id="720"/>
            <p14:sldId id="722"/>
          </p14:sldIdLst>
        </p14:section>
        <p14:section name="Lesson 5 - Gearbox Inspection" id="{841ADF0A-8B4D-4846-B458-FFF86BBA4A2A}">
          <p14:sldIdLst>
            <p14:sldId id="724"/>
            <p14:sldId id="725"/>
            <p14:sldId id="726"/>
            <p14:sldId id="728"/>
            <p14:sldId id="734"/>
            <p14:sldId id="729"/>
            <p14:sldId id="731"/>
            <p14:sldId id="739"/>
            <p14:sldId id="732"/>
            <p14:sldId id="740"/>
            <p14:sldId id="733"/>
            <p14:sldId id="735"/>
            <p14:sldId id="736"/>
            <p14:sldId id="267"/>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522358B-6527-2C61-3F01-931737B17A2E}" name="Krzysztof Komorowski" initials="KK" userId="S::kk_energyinnovation.no#ext#@groepsyntrawest.onmicrosoft.com::6b3d52f0-a19d-4744-be8f-2f9af1813642" providerId="AD"/>
  <p188:author id="{8652E9AA-08ED-9E26-1F9C-26EC75E34E96}" name="John de Wijze" initials="JW" userId="S::jdewijze_scalda.nl#ext#@groepsyntrawest.onmicrosoft.com::fa6571fb-4f01-48bf-9010-7ce43aa2e92a"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2D4459"/>
    <a:srgbClr val="4786C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68E8C71-FC47-4247-9FCF-D34F3A9C9D60}" v="1" dt="2025-06-07T19:15:55.36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71" d="100"/>
          <a:sy n="71" d="100"/>
        </p:scale>
        <p:origin x="714"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font" Target="fonts/font1.fntdata"/><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font" Target="fonts/font4.fntdata"/><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slide" Target="slides/slide75.xml"/><Relationship Id="rId87" Type="http://schemas.openxmlformats.org/officeDocument/2006/relationships/slide" Target="slides/slide83.xml"/><Relationship Id="rId102" Type="http://schemas.microsoft.com/office/2015/10/relationships/revisionInfo" Target="revisionInfo.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slide" Target="slides/slide78.xml"/><Relationship Id="rId90" Type="http://schemas.openxmlformats.org/officeDocument/2006/relationships/font" Target="fonts/font2.fntdata"/><Relationship Id="rId95" Type="http://schemas.openxmlformats.org/officeDocument/2006/relationships/font" Target="fonts/font7.fntdata"/><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100"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font" Target="fonts/font5.fntdata"/><Relationship Id="rId98"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103" Type="http://schemas.microsoft.com/office/2018/10/relationships/authors" Target="author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notesMaster" Target="notesMasters/notesMaster1.xml"/><Relationship Id="rId91" Type="http://schemas.openxmlformats.org/officeDocument/2006/relationships/font" Target="fonts/font3.fntdata"/><Relationship Id="rId96" Type="http://schemas.openxmlformats.org/officeDocument/2006/relationships/font" Target="fonts/font8.fntdata"/><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font" Target="fonts/font6.fntdata"/><Relationship Id="rId99" Type="http://schemas.openxmlformats.org/officeDocument/2006/relationships/theme" Target="theme/theme1.xml"/><Relationship Id="rId10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ire Horgan" userId="e4a8125f-3b5f-401e-a371-bd6def80f45d" providerId="ADAL" clId="{F68E8C71-FC47-4247-9FCF-D34F3A9C9D60}"/>
    <pc:docChg chg="modSld">
      <pc:chgData name="Daire Horgan" userId="e4a8125f-3b5f-401e-a371-bd6def80f45d" providerId="ADAL" clId="{F68E8C71-FC47-4247-9FCF-D34F3A9C9D60}" dt="2025-06-07T19:16:00.374" v="8" actId="1076"/>
      <pc:docMkLst>
        <pc:docMk/>
      </pc:docMkLst>
      <pc:sldChg chg="addSp modSp mod">
        <pc:chgData name="Daire Horgan" userId="e4a8125f-3b5f-401e-a371-bd6def80f45d" providerId="ADAL" clId="{F68E8C71-FC47-4247-9FCF-D34F3A9C9D60}" dt="2025-06-05T10:18:53.351" v="6" actId="1076"/>
        <pc:sldMkLst>
          <pc:docMk/>
          <pc:sldMk cId="1732246554" sldId="287"/>
        </pc:sldMkLst>
        <pc:spChg chg="add mod">
          <ac:chgData name="Daire Horgan" userId="e4a8125f-3b5f-401e-a371-bd6def80f45d" providerId="ADAL" clId="{F68E8C71-FC47-4247-9FCF-D34F3A9C9D60}" dt="2025-06-05T10:18:53.351" v="6" actId="1076"/>
          <ac:spMkLst>
            <pc:docMk/>
            <pc:sldMk cId="1732246554" sldId="287"/>
            <ac:spMk id="13" creationId="{FDA09D25-93E4-46E5-E083-3062BADFA00C}"/>
          </ac:spMkLst>
        </pc:spChg>
        <pc:graphicFrameChg chg="mod">
          <ac:chgData name="Daire Horgan" userId="e4a8125f-3b5f-401e-a371-bd6def80f45d" providerId="ADAL" clId="{F68E8C71-FC47-4247-9FCF-D34F3A9C9D60}" dt="2025-06-05T10:18:46.205" v="5" actId="1076"/>
          <ac:graphicFrameMkLst>
            <pc:docMk/>
            <pc:sldMk cId="1732246554" sldId="287"/>
            <ac:graphicFrameMk id="9" creationId="{589745D5-09C5-0FCE-E515-241B99F9D48F}"/>
          </ac:graphicFrameMkLst>
        </pc:graphicFrameChg>
      </pc:sldChg>
      <pc:sldChg chg="addSp modSp mod">
        <pc:chgData name="Daire Horgan" userId="e4a8125f-3b5f-401e-a371-bd6def80f45d" providerId="ADAL" clId="{F68E8C71-FC47-4247-9FCF-D34F3A9C9D60}" dt="2025-06-07T19:16:00.374" v="8" actId="1076"/>
        <pc:sldMkLst>
          <pc:docMk/>
          <pc:sldMk cId="0" sldId="742"/>
        </pc:sldMkLst>
        <pc:spChg chg="mod">
          <ac:chgData name="Daire Horgan" userId="e4a8125f-3b5f-401e-a371-bd6def80f45d" providerId="ADAL" clId="{F68E8C71-FC47-4247-9FCF-D34F3A9C9D60}" dt="2025-06-07T19:16:00.374" v="8" actId="1076"/>
          <ac:spMkLst>
            <pc:docMk/>
            <pc:sldMk cId="0" sldId="742"/>
            <ac:spMk id="6" creationId="{00000000-0000-0000-0000-000000000000}"/>
          </ac:spMkLst>
        </pc:spChg>
        <pc:spChg chg="add mod">
          <ac:chgData name="Daire Horgan" userId="e4a8125f-3b5f-401e-a371-bd6def80f45d" providerId="ADAL" clId="{F68E8C71-FC47-4247-9FCF-D34F3A9C9D60}" dt="2025-06-07T19:15:55.365" v="7"/>
          <ac:spMkLst>
            <pc:docMk/>
            <pc:sldMk cId="0" sldId="742"/>
            <ac:spMk id="13" creationId="{70F52880-27D2-BC1B-8E01-CB4A7DDF6E64}"/>
          </ac:spMkLst>
        </pc:spChg>
        <pc:spChg chg="add mod">
          <ac:chgData name="Daire Horgan" userId="e4a8125f-3b5f-401e-a371-bd6def80f45d" providerId="ADAL" clId="{F68E8C71-FC47-4247-9FCF-D34F3A9C9D60}" dt="2025-06-07T19:15:55.365" v="7"/>
          <ac:spMkLst>
            <pc:docMk/>
            <pc:sldMk cId="0" sldId="742"/>
            <ac:spMk id="14" creationId="{669DFD4F-9B63-A620-C5EA-1C68FCD778F3}"/>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D0E7B29-801E-4D3E-991E-6E30868DD131}"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51088B20-2D97-4F86-B747-A73A09473E7B}">
      <dgm:prSet phldrT="[Tekst]" custT="1">
        <dgm:style>
          <a:lnRef idx="2">
            <a:schemeClr val="dk1"/>
          </a:lnRef>
          <a:fillRef idx="1">
            <a:schemeClr val="lt1"/>
          </a:fillRef>
          <a:effectRef idx="0">
            <a:schemeClr val="dk1"/>
          </a:effectRef>
          <a:fontRef idx="minor">
            <a:schemeClr val="dk1"/>
          </a:fontRef>
        </dgm:style>
      </dgm:prSet>
      <dgm:spPr/>
      <dgm:t>
        <a:bodyPr/>
        <a:lstStyle/>
        <a:p>
          <a:r>
            <a:rPr lang="en-GB" sz="1200" dirty="0">
              <a:latin typeface="Cabin 3" panose="020B0604020202020204" charset="0"/>
            </a:rPr>
            <a:t>Gearbox</a:t>
          </a:r>
          <a:endParaRPr lang="en-US" sz="1200" dirty="0">
            <a:latin typeface="Cabin 3" panose="020B0604020202020204" charset="0"/>
          </a:endParaRPr>
        </a:p>
      </dgm:t>
    </dgm:pt>
    <dgm:pt modelId="{B1B984DA-5BF2-44D0-B546-51D7745360EB}" type="parTrans" cxnId="{1DC27205-8102-4ADF-8A68-C626A951461F}">
      <dgm:prSet/>
      <dgm:spPr/>
      <dgm:t>
        <a:bodyPr/>
        <a:lstStyle/>
        <a:p>
          <a:endParaRPr lang="en-US"/>
        </a:p>
      </dgm:t>
    </dgm:pt>
    <dgm:pt modelId="{60EA6180-5E94-4A41-A372-724FD146F17F}" type="sibTrans" cxnId="{1DC27205-8102-4ADF-8A68-C626A951461F}">
      <dgm:prSet/>
      <dgm:spPr/>
      <dgm:t>
        <a:bodyPr/>
        <a:lstStyle/>
        <a:p>
          <a:endParaRPr lang="en-US"/>
        </a:p>
      </dgm:t>
    </dgm:pt>
    <dgm:pt modelId="{F2B76ED9-6F74-407B-9FA9-08801B02D198}">
      <dgm:prSet phldrT="[Tekst]" custT="1"/>
      <dgm:spPr/>
      <dgm:t>
        <a:bodyPr/>
        <a:lstStyle/>
        <a:p>
          <a:r>
            <a:rPr lang="en-GB" sz="1200" dirty="0">
              <a:latin typeface="Cabin 3" panose="020B0604020202020204" charset="0"/>
            </a:rPr>
            <a:t>Bearings</a:t>
          </a:r>
          <a:endParaRPr lang="en-US" sz="1200" dirty="0">
            <a:latin typeface="Cabin 3" panose="020B0604020202020204" charset="0"/>
          </a:endParaRPr>
        </a:p>
      </dgm:t>
    </dgm:pt>
    <dgm:pt modelId="{A3298D4D-9AA8-441D-B12F-D5A8B0C832B7}" type="parTrans" cxnId="{2DDD6A44-9879-4064-AD48-D4F4A1D51E93}">
      <dgm:prSet/>
      <dgm:spPr/>
      <dgm:t>
        <a:bodyPr/>
        <a:lstStyle/>
        <a:p>
          <a:endParaRPr lang="en-US"/>
        </a:p>
      </dgm:t>
    </dgm:pt>
    <dgm:pt modelId="{C51F4A1D-847A-4783-8597-E6B242C3B8F4}" type="sibTrans" cxnId="{2DDD6A44-9879-4064-AD48-D4F4A1D51E93}">
      <dgm:prSet/>
      <dgm:spPr/>
      <dgm:t>
        <a:bodyPr/>
        <a:lstStyle/>
        <a:p>
          <a:endParaRPr lang="en-US"/>
        </a:p>
      </dgm:t>
    </dgm:pt>
    <dgm:pt modelId="{FBEE87E5-1636-48AE-9D92-0D1EB5383027}">
      <dgm:prSet phldrT="[Tekst]" custT="1"/>
      <dgm:spPr/>
      <dgm:t>
        <a:bodyPr/>
        <a:lstStyle/>
        <a:p>
          <a:r>
            <a:rPr lang="en-GB" sz="1200" dirty="0">
              <a:latin typeface="Cabin 3" panose="020B0604020202020204" charset="0"/>
            </a:rPr>
            <a:t>Housing</a:t>
          </a:r>
          <a:endParaRPr lang="en-US" sz="1200" dirty="0">
            <a:latin typeface="Cabin 3" panose="020B0604020202020204" charset="0"/>
          </a:endParaRPr>
        </a:p>
      </dgm:t>
    </dgm:pt>
    <dgm:pt modelId="{ACCC9D63-84D0-4E94-9BDC-94E9FBE66032}" type="parTrans" cxnId="{8C5B19CF-92B8-42FB-8BF2-801D464DC896}">
      <dgm:prSet/>
      <dgm:spPr/>
      <dgm:t>
        <a:bodyPr/>
        <a:lstStyle/>
        <a:p>
          <a:endParaRPr lang="en-US"/>
        </a:p>
      </dgm:t>
    </dgm:pt>
    <dgm:pt modelId="{5A765044-6BE7-4BB7-89FA-F2F49F7CAB74}" type="sibTrans" cxnId="{8C5B19CF-92B8-42FB-8BF2-801D464DC896}">
      <dgm:prSet/>
      <dgm:spPr/>
      <dgm:t>
        <a:bodyPr/>
        <a:lstStyle/>
        <a:p>
          <a:endParaRPr lang="en-US"/>
        </a:p>
      </dgm:t>
    </dgm:pt>
    <dgm:pt modelId="{0F65818F-C923-4BD0-A215-C4FA3D37C5BB}">
      <dgm:prSet phldrT="[Tekst]" custT="1"/>
      <dgm:spPr/>
      <dgm:t>
        <a:bodyPr/>
        <a:lstStyle/>
        <a:p>
          <a:r>
            <a:rPr lang="en-GB" sz="1200" dirty="0">
              <a:latin typeface="Cabin 3" panose="020B0604020202020204" charset="0"/>
            </a:rPr>
            <a:t>Lubrication</a:t>
          </a:r>
          <a:endParaRPr lang="en-US" sz="1200" dirty="0">
            <a:latin typeface="Cabin 3" panose="020B0604020202020204" charset="0"/>
          </a:endParaRPr>
        </a:p>
      </dgm:t>
    </dgm:pt>
    <dgm:pt modelId="{B4445D94-25BF-45ED-AB20-0D66E2D4FC13}" type="parTrans" cxnId="{47A92ED2-37EF-47FA-9E8D-1976B727B783}">
      <dgm:prSet/>
      <dgm:spPr/>
      <dgm:t>
        <a:bodyPr/>
        <a:lstStyle/>
        <a:p>
          <a:endParaRPr lang="en-US"/>
        </a:p>
      </dgm:t>
    </dgm:pt>
    <dgm:pt modelId="{761718CD-4A70-4139-AB93-04F97CB4914D}" type="sibTrans" cxnId="{47A92ED2-37EF-47FA-9E8D-1976B727B783}">
      <dgm:prSet/>
      <dgm:spPr/>
      <dgm:t>
        <a:bodyPr/>
        <a:lstStyle/>
        <a:p>
          <a:endParaRPr lang="en-US"/>
        </a:p>
      </dgm:t>
    </dgm:pt>
    <dgm:pt modelId="{1579F0E9-4F61-4CC5-A723-594DCC9C46FA}">
      <dgm:prSet phldrT="[Tekst]" custT="1"/>
      <dgm:spPr/>
      <dgm:t>
        <a:bodyPr/>
        <a:lstStyle/>
        <a:p>
          <a:r>
            <a:rPr lang="en-GB" sz="1200" dirty="0">
              <a:latin typeface="Cabin 3" panose="020B0604020202020204" charset="0"/>
            </a:rPr>
            <a:t>Accessories</a:t>
          </a:r>
          <a:endParaRPr lang="en-US" sz="1200" dirty="0">
            <a:latin typeface="Cabin 3" panose="020B0604020202020204" charset="0"/>
          </a:endParaRPr>
        </a:p>
      </dgm:t>
    </dgm:pt>
    <dgm:pt modelId="{EE6ED5B7-37EE-490E-9BCC-95B1B614B3D7}" type="parTrans" cxnId="{D5546AD5-6FA1-4042-AB93-E1EF412F34C0}">
      <dgm:prSet/>
      <dgm:spPr/>
      <dgm:t>
        <a:bodyPr/>
        <a:lstStyle/>
        <a:p>
          <a:endParaRPr lang="en-US"/>
        </a:p>
      </dgm:t>
    </dgm:pt>
    <dgm:pt modelId="{CDCACF58-63D4-4006-86AC-8C6D08D962D5}" type="sibTrans" cxnId="{D5546AD5-6FA1-4042-AB93-E1EF412F34C0}">
      <dgm:prSet/>
      <dgm:spPr/>
      <dgm:t>
        <a:bodyPr/>
        <a:lstStyle/>
        <a:p>
          <a:endParaRPr lang="en-US"/>
        </a:p>
      </dgm:t>
    </dgm:pt>
    <dgm:pt modelId="{D4963CBC-9082-4C81-B6D5-C500E329CFC3}">
      <dgm:prSet phldrT="[Tekst]" custT="1"/>
      <dgm:spPr/>
      <dgm:t>
        <a:bodyPr/>
        <a:lstStyle/>
        <a:p>
          <a:r>
            <a:rPr lang="en-GB" sz="1200" dirty="0">
              <a:latin typeface="Cabin 3" panose="020B0604020202020204" charset="0"/>
            </a:rPr>
            <a:t>Gears &amp; shafts</a:t>
          </a:r>
          <a:endParaRPr lang="en-US" sz="1200" dirty="0">
            <a:latin typeface="Cabin 3" panose="020B0604020202020204" charset="0"/>
          </a:endParaRPr>
        </a:p>
      </dgm:t>
    </dgm:pt>
    <dgm:pt modelId="{D05236F5-334A-4132-9C77-EA526BFE9A0C}" type="parTrans" cxnId="{1D4D12FD-AE16-49FF-89F8-47293BBF994D}">
      <dgm:prSet/>
      <dgm:spPr/>
      <dgm:t>
        <a:bodyPr/>
        <a:lstStyle/>
        <a:p>
          <a:endParaRPr lang="en-US"/>
        </a:p>
      </dgm:t>
    </dgm:pt>
    <dgm:pt modelId="{5B803227-5E1A-4165-A939-542BE1FDB0FF}" type="sibTrans" cxnId="{1D4D12FD-AE16-49FF-89F8-47293BBF994D}">
      <dgm:prSet/>
      <dgm:spPr/>
      <dgm:t>
        <a:bodyPr/>
        <a:lstStyle/>
        <a:p>
          <a:endParaRPr lang="en-US"/>
        </a:p>
      </dgm:t>
    </dgm:pt>
    <dgm:pt modelId="{E7A21E0F-B71F-4CDD-9DF4-B18EE9138B27}">
      <dgm:prSet phldrT="[Tekst]" custT="1">
        <dgm:style>
          <a:lnRef idx="2">
            <a:schemeClr val="accent1"/>
          </a:lnRef>
          <a:fillRef idx="1">
            <a:schemeClr val="lt1"/>
          </a:fillRef>
          <a:effectRef idx="0">
            <a:schemeClr val="accent1"/>
          </a:effectRef>
          <a:fontRef idx="minor">
            <a:schemeClr val="dk1"/>
          </a:fontRef>
        </dgm:style>
      </dgm:prSet>
      <dgm:spPr/>
      <dgm:t>
        <a:bodyPr/>
        <a:lstStyle/>
        <a:p>
          <a:r>
            <a:rPr lang="en-GB" sz="1200" dirty="0">
              <a:latin typeface="Cabin 3" panose="020B0604020202020204" charset="0"/>
            </a:rPr>
            <a:t>Planet gears</a:t>
          </a:r>
          <a:br>
            <a:rPr lang="en-GB" sz="1200" dirty="0">
              <a:latin typeface="Cabin 3" panose="020B0604020202020204" charset="0"/>
            </a:rPr>
          </a:br>
          <a:r>
            <a:rPr lang="en-GB" sz="1200" dirty="0">
              <a:latin typeface="Cabin 3" panose="020B0604020202020204" charset="0"/>
            </a:rPr>
            <a:t>Parallel gearsets</a:t>
          </a:r>
          <a:br>
            <a:rPr lang="en-GB" sz="1200" dirty="0">
              <a:latin typeface="Cabin 3" panose="020B0604020202020204" charset="0"/>
            </a:rPr>
          </a:br>
          <a:r>
            <a:rPr lang="en-GB" sz="1200" dirty="0">
              <a:latin typeface="Cabin 3" panose="020B0604020202020204" charset="0"/>
            </a:rPr>
            <a:t>Splines couplings</a:t>
          </a:r>
          <a:br>
            <a:rPr lang="en-GB" sz="1200" dirty="0">
              <a:latin typeface="Cabin 3" panose="020B0604020202020204" charset="0"/>
            </a:rPr>
          </a:br>
          <a:r>
            <a:rPr lang="en-GB" sz="1200" dirty="0">
              <a:latin typeface="Cabin 3" panose="020B0604020202020204" charset="0"/>
            </a:rPr>
            <a:t>Shafts</a:t>
          </a:r>
          <a:br>
            <a:rPr lang="en-GB" sz="1200" dirty="0">
              <a:latin typeface="Cabin 3" panose="020B0604020202020204" charset="0"/>
            </a:rPr>
          </a:br>
          <a:r>
            <a:rPr lang="en-GB" sz="1200" dirty="0">
              <a:latin typeface="Cabin 3" panose="020B0604020202020204" charset="0"/>
            </a:rPr>
            <a:t>Keys</a:t>
          </a:r>
          <a:br>
            <a:rPr lang="en-GB" sz="1200" dirty="0">
              <a:latin typeface="Cabin 3" panose="020B0604020202020204" charset="0"/>
            </a:rPr>
          </a:br>
          <a:r>
            <a:rPr lang="en-GB" sz="1200" dirty="0">
              <a:latin typeface="Cabin 3" panose="020B0604020202020204" charset="0"/>
            </a:rPr>
            <a:t>Mechanical pump gears</a:t>
          </a:r>
          <a:endParaRPr lang="en-US" sz="1200" dirty="0">
            <a:latin typeface="Cabin 3" panose="020B0604020202020204" charset="0"/>
          </a:endParaRPr>
        </a:p>
      </dgm:t>
    </dgm:pt>
    <dgm:pt modelId="{F401964F-F08B-4561-A845-6F11EF2B5C80}" type="parTrans" cxnId="{F3007145-3B09-4009-952D-AD5FF0247FA9}">
      <dgm:prSet/>
      <dgm:spPr/>
      <dgm:t>
        <a:bodyPr/>
        <a:lstStyle/>
        <a:p>
          <a:endParaRPr lang="en-US"/>
        </a:p>
      </dgm:t>
    </dgm:pt>
    <dgm:pt modelId="{96322192-1738-4AD9-AC70-2A0F9ACBAE60}" type="sibTrans" cxnId="{F3007145-3B09-4009-952D-AD5FF0247FA9}">
      <dgm:prSet/>
      <dgm:spPr/>
      <dgm:t>
        <a:bodyPr/>
        <a:lstStyle/>
        <a:p>
          <a:endParaRPr lang="en-US"/>
        </a:p>
      </dgm:t>
    </dgm:pt>
    <dgm:pt modelId="{0CE3E3F6-1B0A-417B-9AB0-4C9ECA67F9D1}">
      <dgm:prSet phldrT="[Tekst]" custT="1">
        <dgm:style>
          <a:lnRef idx="2">
            <a:schemeClr val="accent1"/>
          </a:lnRef>
          <a:fillRef idx="1">
            <a:schemeClr val="lt1"/>
          </a:fillRef>
          <a:effectRef idx="0">
            <a:schemeClr val="accent1"/>
          </a:effectRef>
          <a:fontRef idx="minor">
            <a:schemeClr val="dk1"/>
          </a:fontRef>
        </dgm:style>
      </dgm:prSet>
      <dgm:spPr/>
      <dgm:t>
        <a:bodyPr/>
        <a:lstStyle/>
        <a:p>
          <a:r>
            <a:rPr lang="en-GB" sz="1200" dirty="0">
              <a:latin typeface="Cabin 3" panose="020B0604020202020204" charset="0"/>
            </a:rPr>
            <a:t>CRB</a:t>
          </a:r>
          <a:br>
            <a:rPr lang="en-GB" sz="1200" dirty="0">
              <a:latin typeface="Cabin 3" panose="020B0604020202020204" charset="0"/>
            </a:rPr>
          </a:br>
          <a:r>
            <a:rPr lang="en-GB" sz="1200" dirty="0">
              <a:latin typeface="Cabin 3" panose="020B0604020202020204" charset="0"/>
            </a:rPr>
            <a:t>TRB</a:t>
          </a:r>
          <a:br>
            <a:rPr lang="en-GB" sz="1200" dirty="0">
              <a:latin typeface="Cabin 3" panose="020B0604020202020204" charset="0"/>
            </a:rPr>
          </a:br>
          <a:r>
            <a:rPr lang="en-GB" sz="1200" dirty="0">
              <a:latin typeface="Cabin 3" panose="020B0604020202020204" charset="0"/>
            </a:rPr>
            <a:t>Plain bearings</a:t>
          </a:r>
          <a:br>
            <a:rPr lang="en-GB" sz="1200" dirty="0">
              <a:latin typeface="Cabin 3" panose="020B0604020202020204" charset="0"/>
            </a:rPr>
          </a:br>
          <a:r>
            <a:rPr lang="en-GB" sz="1200" dirty="0">
              <a:latin typeface="Cabin 3" panose="020B0604020202020204" charset="0"/>
            </a:rPr>
            <a:t>Thrust bearings</a:t>
          </a:r>
          <a:br>
            <a:rPr lang="en-GB" sz="1200" dirty="0">
              <a:latin typeface="Cabin 3" panose="020B0604020202020204" charset="0"/>
            </a:rPr>
          </a:br>
          <a:r>
            <a:rPr lang="en-GB" sz="1200" dirty="0">
              <a:latin typeface="Cabin 3" panose="020B0604020202020204" charset="0"/>
            </a:rPr>
            <a:t>Spherical roller bearings</a:t>
          </a:r>
          <a:endParaRPr lang="en-US" sz="1200" dirty="0">
            <a:latin typeface="Cabin 3" panose="020B0604020202020204" charset="0"/>
          </a:endParaRPr>
        </a:p>
      </dgm:t>
    </dgm:pt>
    <dgm:pt modelId="{E5F02790-6DC3-4BBD-A633-CF884E394882}" type="parTrans" cxnId="{7ACED817-2B6D-42DB-B1AB-95C8ECC9A85B}">
      <dgm:prSet/>
      <dgm:spPr/>
      <dgm:t>
        <a:bodyPr/>
        <a:lstStyle/>
        <a:p>
          <a:endParaRPr lang="en-US"/>
        </a:p>
      </dgm:t>
    </dgm:pt>
    <dgm:pt modelId="{C3F1AB37-3632-4D36-A4CF-D333692A27B5}" type="sibTrans" cxnId="{7ACED817-2B6D-42DB-B1AB-95C8ECC9A85B}">
      <dgm:prSet/>
      <dgm:spPr/>
      <dgm:t>
        <a:bodyPr/>
        <a:lstStyle/>
        <a:p>
          <a:endParaRPr lang="en-US"/>
        </a:p>
      </dgm:t>
    </dgm:pt>
    <dgm:pt modelId="{9864DBCC-B829-4F9A-81F1-D20C214B5FE7}">
      <dgm:prSet phldrT="[Tekst]" custT="1">
        <dgm:style>
          <a:lnRef idx="2">
            <a:schemeClr val="accent1"/>
          </a:lnRef>
          <a:fillRef idx="1">
            <a:schemeClr val="lt1"/>
          </a:fillRef>
          <a:effectRef idx="0">
            <a:schemeClr val="accent1"/>
          </a:effectRef>
          <a:fontRef idx="minor">
            <a:schemeClr val="dk1"/>
          </a:fontRef>
        </dgm:style>
      </dgm:prSet>
      <dgm:spPr/>
      <dgm:t>
        <a:bodyPr/>
        <a:lstStyle/>
        <a:p>
          <a:r>
            <a:rPr lang="en-GB" sz="1200" dirty="0">
              <a:latin typeface="Cabin 3" panose="020B0604020202020204" charset="0"/>
            </a:rPr>
            <a:t>Torque arm</a:t>
          </a:r>
          <a:br>
            <a:rPr lang="en-GB" sz="1200" dirty="0">
              <a:latin typeface="Cabin 3" panose="020B0604020202020204" charset="0"/>
            </a:rPr>
          </a:br>
          <a:r>
            <a:rPr lang="en-GB" sz="1200" dirty="0">
              <a:latin typeface="Cabin 3" panose="020B0604020202020204" charset="0"/>
            </a:rPr>
            <a:t>Upper and lower housing</a:t>
          </a:r>
          <a:br>
            <a:rPr lang="en-GB" sz="1200" dirty="0">
              <a:latin typeface="Cabin 3" panose="020B0604020202020204" charset="0"/>
            </a:rPr>
          </a:br>
          <a:r>
            <a:rPr lang="en-GB" sz="1200" dirty="0">
              <a:latin typeface="Cabin 3" panose="020B0604020202020204" charset="0"/>
            </a:rPr>
            <a:t>Bearing covers</a:t>
          </a:r>
          <a:br>
            <a:rPr lang="en-GB" sz="1200" dirty="0">
              <a:latin typeface="Cabin 3" panose="020B0604020202020204" charset="0"/>
            </a:rPr>
          </a:br>
          <a:r>
            <a:rPr lang="en-GB" sz="1200" dirty="0">
              <a:latin typeface="Cabin 3" panose="020B0604020202020204" charset="0"/>
            </a:rPr>
            <a:t>Bolts, dowel pins</a:t>
          </a:r>
          <a:endParaRPr lang="en-US" sz="1200" dirty="0">
            <a:latin typeface="Cabin 3" panose="020B0604020202020204" charset="0"/>
          </a:endParaRPr>
        </a:p>
      </dgm:t>
    </dgm:pt>
    <dgm:pt modelId="{77959E61-4942-43CF-8643-829D2FE90266}" type="parTrans" cxnId="{A35AE8AC-5971-4663-91EF-D70796C6A363}">
      <dgm:prSet/>
      <dgm:spPr/>
      <dgm:t>
        <a:bodyPr/>
        <a:lstStyle/>
        <a:p>
          <a:endParaRPr lang="en-US"/>
        </a:p>
      </dgm:t>
    </dgm:pt>
    <dgm:pt modelId="{BAAC033D-2580-4BD6-845B-024BCADCD506}" type="sibTrans" cxnId="{A35AE8AC-5971-4663-91EF-D70796C6A363}">
      <dgm:prSet/>
      <dgm:spPr/>
      <dgm:t>
        <a:bodyPr/>
        <a:lstStyle/>
        <a:p>
          <a:endParaRPr lang="en-US"/>
        </a:p>
      </dgm:t>
    </dgm:pt>
    <dgm:pt modelId="{C863AD2E-30E7-41CC-B022-DC30FB2685A6}">
      <dgm:prSet phldrT="[Tekst]" custT="1">
        <dgm:style>
          <a:lnRef idx="2">
            <a:schemeClr val="accent1"/>
          </a:lnRef>
          <a:fillRef idx="1">
            <a:schemeClr val="lt1"/>
          </a:fillRef>
          <a:effectRef idx="0">
            <a:schemeClr val="accent1"/>
          </a:effectRef>
          <a:fontRef idx="minor">
            <a:schemeClr val="dk1"/>
          </a:fontRef>
        </dgm:style>
      </dgm:prSet>
      <dgm:spPr/>
      <dgm:t>
        <a:bodyPr/>
        <a:lstStyle/>
        <a:p>
          <a:r>
            <a:rPr lang="en-GB" sz="1200" dirty="0">
              <a:latin typeface="Cabin 3" panose="020B0604020202020204" charset="0"/>
            </a:rPr>
            <a:t>Lubricant</a:t>
          </a:r>
          <a:br>
            <a:rPr lang="en-GB" sz="1200" dirty="0">
              <a:latin typeface="Cabin 3" panose="020B0604020202020204" charset="0"/>
            </a:rPr>
          </a:br>
          <a:r>
            <a:rPr lang="en-GB" sz="1200" dirty="0">
              <a:latin typeface="Cabin 3" panose="020B0604020202020204" charset="0"/>
            </a:rPr>
            <a:t>Pumps</a:t>
          </a:r>
          <a:br>
            <a:rPr lang="en-GB" sz="1200" dirty="0">
              <a:latin typeface="Cabin 3" panose="020B0604020202020204" charset="0"/>
            </a:rPr>
          </a:br>
          <a:r>
            <a:rPr lang="en-GB" sz="1200" dirty="0">
              <a:latin typeface="Cabin 3" panose="020B0604020202020204" charset="0"/>
            </a:rPr>
            <a:t>Filters</a:t>
          </a:r>
          <a:br>
            <a:rPr lang="en-GB" sz="1200" dirty="0">
              <a:latin typeface="Cabin 3" panose="020B0604020202020204" charset="0"/>
            </a:rPr>
          </a:br>
          <a:r>
            <a:rPr lang="en-GB" sz="1200" dirty="0">
              <a:latin typeface="Cabin 3" panose="020B0604020202020204" charset="0"/>
            </a:rPr>
            <a:t>Valves</a:t>
          </a:r>
          <a:br>
            <a:rPr lang="en-GB" sz="1200" dirty="0">
              <a:latin typeface="Cabin 3" panose="020B0604020202020204" charset="0"/>
            </a:rPr>
          </a:br>
          <a:r>
            <a:rPr lang="en-GB" sz="1200" dirty="0">
              <a:latin typeface="Cabin 3" panose="020B0604020202020204" charset="0"/>
            </a:rPr>
            <a:t>Coolers</a:t>
          </a:r>
          <a:br>
            <a:rPr lang="en-GB" sz="1200" dirty="0">
              <a:latin typeface="Cabin 3" panose="020B0604020202020204" charset="0"/>
            </a:rPr>
          </a:br>
          <a:r>
            <a:rPr lang="en-GB" sz="1200" dirty="0">
              <a:latin typeface="Cabin 3" panose="020B0604020202020204" charset="0"/>
            </a:rPr>
            <a:t>Heaters</a:t>
          </a:r>
          <a:br>
            <a:rPr lang="en-GB" sz="1200" dirty="0">
              <a:latin typeface="Cabin 3" panose="020B0604020202020204" charset="0"/>
            </a:rPr>
          </a:br>
          <a:r>
            <a:rPr lang="en-GB" sz="1200" dirty="0" err="1">
              <a:latin typeface="Cabin 3" panose="020B0604020202020204" charset="0"/>
            </a:rPr>
            <a:t>Pipings</a:t>
          </a:r>
          <a:r>
            <a:rPr lang="en-GB" sz="1200" dirty="0">
              <a:latin typeface="Cabin 3" panose="020B0604020202020204" charset="0"/>
            </a:rPr>
            <a:t> etc.</a:t>
          </a:r>
          <a:endParaRPr lang="en-US" sz="1200" dirty="0">
            <a:latin typeface="Cabin 3" panose="020B0604020202020204" charset="0"/>
          </a:endParaRPr>
        </a:p>
      </dgm:t>
    </dgm:pt>
    <dgm:pt modelId="{E79407A0-C282-4F42-92B7-50C9BC37A36E}" type="parTrans" cxnId="{C29E4D69-DAB1-4067-B603-6ADC86DD7AFF}">
      <dgm:prSet/>
      <dgm:spPr/>
      <dgm:t>
        <a:bodyPr/>
        <a:lstStyle/>
        <a:p>
          <a:endParaRPr lang="en-US"/>
        </a:p>
      </dgm:t>
    </dgm:pt>
    <dgm:pt modelId="{F36C4979-55AC-447B-9CB3-7BBBF2C03F09}" type="sibTrans" cxnId="{C29E4D69-DAB1-4067-B603-6ADC86DD7AFF}">
      <dgm:prSet/>
      <dgm:spPr/>
      <dgm:t>
        <a:bodyPr/>
        <a:lstStyle/>
        <a:p>
          <a:endParaRPr lang="en-US"/>
        </a:p>
      </dgm:t>
    </dgm:pt>
    <dgm:pt modelId="{02B60E15-4F6B-48D3-9121-27866F2FAE53}">
      <dgm:prSet phldrT="[Tekst]" custT="1">
        <dgm:style>
          <a:lnRef idx="2">
            <a:schemeClr val="accent1"/>
          </a:lnRef>
          <a:fillRef idx="1">
            <a:schemeClr val="lt1"/>
          </a:fillRef>
          <a:effectRef idx="0">
            <a:schemeClr val="accent1"/>
          </a:effectRef>
          <a:fontRef idx="minor">
            <a:schemeClr val="dk1"/>
          </a:fontRef>
        </dgm:style>
      </dgm:prSet>
      <dgm:spPr/>
      <dgm:t>
        <a:bodyPr/>
        <a:lstStyle/>
        <a:p>
          <a:r>
            <a:rPr lang="en-GB" sz="1200" dirty="0">
              <a:latin typeface="Cabin 3" panose="020B0604020202020204" charset="0"/>
            </a:rPr>
            <a:t>Temp sensors</a:t>
          </a:r>
          <a:br>
            <a:rPr lang="en-GB" sz="1200" dirty="0">
              <a:latin typeface="Cabin 3" panose="020B0604020202020204" charset="0"/>
            </a:rPr>
          </a:br>
          <a:r>
            <a:rPr lang="en-GB" sz="1200" dirty="0">
              <a:latin typeface="Cabin 3" panose="020B0604020202020204" charset="0"/>
            </a:rPr>
            <a:t>Vibration sensors etc.</a:t>
          </a:r>
          <a:endParaRPr lang="en-US" sz="1200" dirty="0">
            <a:latin typeface="Cabin 3" panose="020B0604020202020204" charset="0"/>
          </a:endParaRPr>
        </a:p>
      </dgm:t>
    </dgm:pt>
    <dgm:pt modelId="{76C37D8A-CC23-48A8-82FA-9043618E3066}" type="parTrans" cxnId="{8E87EF0A-5E81-4EB0-AF5F-A81AD9FF0503}">
      <dgm:prSet/>
      <dgm:spPr/>
      <dgm:t>
        <a:bodyPr/>
        <a:lstStyle/>
        <a:p>
          <a:endParaRPr lang="en-US"/>
        </a:p>
      </dgm:t>
    </dgm:pt>
    <dgm:pt modelId="{833DEF54-0256-4B72-A713-07B14528BC61}" type="sibTrans" cxnId="{8E87EF0A-5E81-4EB0-AF5F-A81AD9FF0503}">
      <dgm:prSet/>
      <dgm:spPr/>
      <dgm:t>
        <a:bodyPr/>
        <a:lstStyle/>
        <a:p>
          <a:endParaRPr lang="en-US"/>
        </a:p>
      </dgm:t>
    </dgm:pt>
    <dgm:pt modelId="{3DB244B7-71C1-453A-9CCD-AC6D2B132D50}" type="pres">
      <dgm:prSet presAssocID="{2D0E7B29-801E-4D3E-991E-6E30868DD131}" presName="hierChild1" presStyleCnt="0">
        <dgm:presLayoutVars>
          <dgm:orgChart val="1"/>
          <dgm:chPref val="1"/>
          <dgm:dir/>
          <dgm:animOne val="branch"/>
          <dgm:animLvl val="lvl"/>
          <dgm:resizeHandles/>
        </dgm:presLayoutVars>
      </dgm:prSet>
      <dgm:spPr/>
    </dgm:pt>
    <dgm:pt modelId="{2DB56D22-2CBD-4DA9-8210-5D70C51A43F0}" type="pres">
      <dgm:prSet presAssocID="{51088B20-2D97-4F86-B747-A73A09473E7B}" presName="hierRoot1" presStyleCnt="0">
        <dgm:presLayoutVars>
          <dgm:hierBranch val="init"/>
        </dgm:presLayoutVars>
      </dgm:prSet>
      <dgm:spPr/>
    </dgm:pt>
    <dgm:pt modelId="{6BA7E4AF-EBE1-4A1D-B0C3-CCEAC054F9D0}" type="pres">
      <dgm:prSet presAssocID="{51088B20-2D97-4F86-B747-A73A09473E7B}" presName="rootComposite1" presStyleCnt="0"/>
      <dgm:spPr/>
    </dgm:pt>
    <dgm:pt modelId="{37958090-2A04-4D10-85AB-3422155D2510}" type="pres">
      <dgm:prSet presAssocID="{51088B20-2D97-4F86-B747-A73A09473E7B}" presName="rootText1" presStyleLbl="node0" presStyleIdx="0" presStyleCnt="1">
        <dgm:presLayoutVars>
          <dgm:chPref val="3"/>
        </dgm:presLayoutVars>
      </dgm:prSet>
      <dgm:spPr/>
    </dgm:pt>
    <dgm:pt modelId="{C9709DFE-BC1F-4107-A345-6E9571FD612F}" type="pres">
      <dgm:prSet presAssocID="{51088B20-2D97-4F86-B747-A73A09473E7B}" presName="rootConnector1" presStyleLbl="node1" presStyleIdx="0" presStyleCnt="0"/>
      <dgm:spPr/>
    </dgm:pt>
    <dgm:pt modelId="{2B449F9B-2F98-43F4-B6DE-AD4CEA156907}" type="pres">
      <dgm:prSet presAssocID="{51088B20-2D97-4F86-B747-A73A09473E7B}" presName="hierChild2" presStyleCnt="0"/>
      <dgm:spPr/>
    </dgm:pt>
    <dgm:pt modelId="{8B75930A-31F9-4B45-917F-2D735FEC1D55}" type="pres">
      <dgm:prSet presAssocID="{D05236F5-334A-4132-9C77-EA526BFE9A0C}" presName="Name37" presStyleLbl="parChTrans1D2" presStyleIdx="0" presStyleCnt="5"/>
      <dgm:spPr/>
    </dgm:pt>
    <dgm:pt modelId="{28614C94-0B2E-4214-8740-51CEB0975309}" type="pres">
      <dgm:prSet presAssocID="{D4963CBC-9082-4C81-B6D5-C500E329CFC3}" presName="hierRoot2" presStyleCnt="0">
        <dgm:presLayoutVars>
          <dgm:hierBranch val="init"/>
        </dgm:presLayoutVars>
      </dgm:prSet>
      <dgm:spPr/>
    </dgm:pt>
    <dgm:pt modelId="{84D298DA-098B-43D7-9630-0DD1D952756E}" type="pres">
      <dgm:prSet presAssocID="{D4963CBC-9082-4C81-B6D5-C500E329CFC3}" presName="rootComposite" presStyleCnt="0"/>
      <dgm:spPr/>
    </dgm:pt>
    <dgm:pt modelId="{4E83C663-24EA-48FD-858D-1E19BB710481}" type="pres">
      <dgm:prSet presAssocID="{D4963CBC-9082-4C81-B6D5-C500E329CFC3}" presName="rootText" presStyleLbl="node2" presStyleIdx="0" presStyleCnt="5">
        <dgm:presLayoutVars>
          <dgm:chPref val="3"/>
        </dgm:presLayoutVars>
      </dgm:prSet>
      <dgm:spPr/>
    </dgm:pt>
    <dgm:pt modelId="{6D80B475-9017-4ADD-9E79-F125AC1B6AA2}" type="pres">
      <dgm:prSet presAssocID="{D4963CBC-9082-4C81-B6D5-C500E329CFC3}" presName="rootConnector" presStyleLbl="node2" presStyleIdx="0" presStyleCnt="5"/>
      <dgm:spPr/>
    </dgm:pt>
    <dgm:pt modelId="{5B4E33E4-7BBC-4977-9D6A-4E1F4860D47D}" type="pres">
      <dgm:prSet presAssocID="{D4963CBC-9082-4C81-B6D5-C500E329CFC3}" presName="hierChild4" presStyleCnt="0"/>
      <dgm:spPr/>
    </dgm:pt>
    <dgm:pt modelId="{2D11142D-ADE6-4CD5-9C0D-B70604998619}" type="pres">
      <dgm:prSet presAssocID="{F401964F-F08B-4561-A845-6F11EF2B5C80}" presName="Name37" presStyleLbl="parChTrans1D3" presStyleIdx="0" presStyleCnt="5"/>
      <dgm:spPr/>
    </dgm:pt>
    <dgm:pt modelId="{DF2C0299-409F-452A-BAF4-34855EDF3E0A}" type="pres">
      <dgm:prSet presAssocID="{E7A21E0F-B71F-4CDD-9DF4-B18EE9138B27}" presName="hierRoot2" presStyleCnt="0">
        <dgm:presLayoutVars>
          <dgm:hierBranch val="init"/>
        </dgm:presLayoutVars>
      </dgm:prSet>
      <dgm:spPr/>
    </dgm:pt>
    <dgm:pt modelId="{11592743-0B30-46FE-A062-163C07714099}" type="pres">
      <dgm:prSet presAssocID="{E7A21E0F-B71F-4CDD-9DF4-B18EE9138B27}" presName="rootComposite" presStyleCnt="0"/>
      <dgm:spPr/>
    </dgm:pt>
    <dgm:pt modelId="{95E0392A-37EE-4773-BF47-F72611D00824}" type="pres">
      <dgm:prSet presAssocID="{E7A21E0F-B71F-4CDD-9DF4-B18EE9138B27}" presName="rootText" presStyleLbl="node3" presStyleIdx="0" presStyleCnt="5">
        <dgm:presLayoutVars>
          <dgm:chPref val="3"/>
        </dgm:presLayoutVars>
      </dgm:prSet>
      <dgm:spPr/>
    </dgm:pt>
    <dgm:pt modelId="{4E5EF136-A4E2-47BD-BA72-160A86E88F4B}" type="pres">
      <dgm:prSet presAssocID="{E7A21E0F-B71F-4CDD-9DF4-B18EE9138B27}" presName="rootConnector" presStyleLbl="node3" presStyleIdx="0" presStyleCnt="5"/>
      <dgm:spPr/>
    </dgm:pt>
    <dgm:pt modelId="{EDF10E9B-0695-41B1-9D58-74C98887E50C}" type="pres">
      <dgm:prSet presAssocID="{E7A21E0F-B71F-4CDD-9DF4-B18EE9138B27}" presName="hierChild4" presStyleCnt="0"/>
      <dgm:spPr/>
    </dgm:pt>
    <dgm:pt modelId="{D1AFEC7F-9582-469B-8267-1FF48670451A}" type="pres">
      <dgm:prSet presAssocID="{E7A21E0F-B71F-4CDD-9DF4-B18EE9138B27}" presName="hierChild5" presStyleCnt="0"/>
      <dgm:spPr/>
    </dgm:pt>
    <dgm:pt modelId="{B9999CFA-6603-47F1-AFD3-FD55279A65D6}" type="pres">
      <dgm:prSet presAssocID="{D4963CBC-9082-4C81-B6D5-C500E329CFC3}" presName="hierChild5" presStyleCnt="0"/>
      <dgm:spPr/>
    </dgm:pt>
    <dgm:pt modelId="{7FF4DF56-CDF5-4465-B7EF-5535270730BE}" type="pres">
      <dgm:prSet presAssocID="{A3298D4D-9AA8-441D-B12F-D5A8B0C832B7}" presName="Name37" presStyleLbl="parChTrans1D2" presStyleIdx="1" presStyleCnt="5"/>
      <dgm:spPr/>
    </dgm:pt>
    <dgm:pt modelId="{DF7977E2-F3BF-4607-854A-005ED2BE147E}" type="pres">
      <dgm:prSet presAssocID="{F2B76ED9-6F74-407B-9FA9-08801B02D198}" presName="hierRoot2" presStyleCnt="0">
        <dgm:presLayoutVars>
          <dgm:hierBranch val="init"/>
        </dgm:presLayoutVars>
      </dgm:prSet>
      <dgm:spPr/>
    </dgm:pt>
    <dgm:pt modelId="{7FD03C8B-86F0-4AE9-9E83-1B00CAEC49FE}" type="pres">
      <dgm:prSet presAssocID="{F2B76ED9-6F74-407B-9FA9-08801B02D198}" presName="rootComposite" presStyleCnt="0"/>
      <dgm:spPr/>
    </dgm:pt>
    <dgm:pt modelId="{964DE9E3-1588-4B28-AA09-97F2985CEDD1}" type="pres">
      <dgm:prSet presAssocID="{F2B76ED9-6F74-407B-9FA9-08801B02D198}" presName="rootText" presStyleLbl="node2" presStyleIdx="1" presStyleCnt="5">
        <dgm:presLayoutVars>
          <dgm:chPref val="3"/>
        </dgm:presLayoutVars>
      </dgm:prSet>
      <dgm:spPr/>
    </dgm:pt>
    <dgm:pt modelId="{38A3CB8C-DC40-49BF-87F5-670007654691}" type="pres">
      <dgm:prSet presAssocID="{F2B76ED9-6F74-407B-9FA9-08801B02D198}" presName="rootConnector" presStyleLbl="node2" presStyleIdx="1" presStyleCnt="5"/>
      <dgm:spPr/>
    </dgm:pt>
    <dgm:pt modelId="{8BD47695-93C3-48CA-97E4-528574C40B74}" type="pres">
      <dgm:prSet presAssocID="{F2B76ED9-6F74-407B-9FA9-08801B02D198}" presName="hierChild4" presStyleCnt="0"/>
      <dgm:spPr/>
    </dgm:pt>
    <dgm:pt modelId="{0CD8649D-2CE5-4161-8C57-0F92C39DDF46}" type="pres">
      <dgm:prSet presAssocID="{E5F02790-6DC3-4BBD-A633-CF884E394882}" presName="Name37" presStyleLbl="parChTrans1D3" presStyleIdx="1" presStyleCnt="5"/>
      <dgm:spPr/>
    </dgm:pt>
    <dgm:pt modelId="{2D23C9C8-6294-43EB-84F9-91034E413CF6}" type="pres">
      <dgm:prSet presAssocID="{0CE3E3F6-1B0A-417B-9AB0-4C9ECA67F9D1}" presName="hierRoot2" presStyleCnt="0">
        <dgm:presLayoutVars>
          <dgm:hierBranch val="init"/>
        </dgm:presLayoutVars>
      </dgm:prSet>
      <dgm:spPr/>
    </dgm:pt>
    <dgm:pt modelId="{B96F3D4F-0CF3-43D4-B8FC-9EEF351DA571}" type="pres">
      <dgm:prSet presAssocID="{0CE3E3F6-1B0A-417B-9AB0-4C9ECA67F9D1}" presName="rootComposite" presStyleCnt="0"/>
      <dgm:spPr/>
    </dgm:pt>
    <dgm:pt modelId="{6A61D29B-DF8D-443A-8A8A-6E76FAF15973}" type="pres">
      <dgm:prSet presAssocID="{0CE3E3F6-1B0A-417B-9AB0-4C9ECA67F9D1}" presName="rootText" presStyleLbl="node3" presStyleIdx="1" presStyleCnt="5">
        <dgm:presLayoutVars>
          <dgm:chPref val="3"/>
        </dgm:presLayoutVars>
      </dgm:prSet>
      <dgm:spPr/>
    </dgm:pt>
    <dgm:pt modelId="{EE7DDD31-098C-49DC-9918-E541F1887C44}" type="pres">
      <dgm:prSet presAssocID="{0CE3E3F6-1B0A-417B-9AB0-4C9ECA67F9D1}" presName="rootConnector" presStyleLbl="node3" presStyleIdx="1" presStyleCnt="5"/>
      <dgm:spPr/>
    </dgm:pt>
    <dgm:pt modelId="{EA70877F-F58B-4687-92F7-916F3F1C6800}" type="pres">
      <dgm:prSet presAssocID="{0CE3E3F6-1B0A-417B-9AB0-4C9ECA67F9D1}" presName="hierChild4" presStyleCnt="0"/>
      <dgm:spPr/>
    </dgm:pt>
    <dgm:pt modelId="{628455F2-1AF1-4407-ABFE-0F1825F111ED}" type="pres">
      <dgm:prSet presAssocID="{0CE3E3F6-1B0A-417B-9AB0-4C9ECA67F9D1}" presName="hierChild5" presStyleCnt="0"/>
      <dgm:spPr/>
    </dgm:pt>
    <dgm:pt modelId="{6C7261D2-C6F4-437F-B264-3A897DE0AF01}" type="pres">
      <dgm:prSet presAssocID="{F2B76ED9-6F74-407B-9FA9-08801B02D198}" presName="hierChild5" presStyleCnt="0"/>
      <dgm:spPr/>
    </dgm:pt>
    <dgm:pt modelId="{DE535929-8AEA-4520-8C44-08FA2D2E9A78}" type="pres">
      <dgm:prSet presAssocID="{ACCC9D63-84D0-4E94-9BDC-94E9FBE66032}" presName="Name37" presStyleLbl="parChTrans1D2" presStyleIdx="2" presStyleCnt="5"/>
      <dgm:spPr/>
    </dgm:pt>
    <dgm:pt modelId="{A3F974A5-27F5-43B9-8434-8557B72FDE90}" type="pres">
      <dgm:prSet presAssocID="{FBEE87E5-1636-48AE-9D92-0D1EB5383027}" presName="hierRoot2" presStyleCnt="0">
        <dgm:presLayoutVars>
          <dgm:hierBranch val="init"/>
        </dgm:presLayoutVars>
      </dgm:prSet>
      <dgm:spPr/>
    </dgm:pt>
    <dgm:pt modelId="{D87717BF-8CEC-4AA3-B3D4-D2E838090B61}" type="pres">
      <dgm:prSet presAssocID="{FBEE87E5-1636-48AE-9D92-0D1EB5383027}" presName="rootComposite" presStyleCnt="0"/>
      <dgm:spPr/>
    </dgm:pt>
    <dgm:pt modelId="{6F0F30D8-AF03-43D9-B99B-42CBB30E9BD1}" type="pres">
      <dgm:prSet presAssocID="{FBEE87E5-1636-48AE-9D92-0D1EB5383027}" presName="rootText" presStyleLbl="node2" presStyleIdx="2" presStyleCnt="5">
        <dgm:presLayoutVars>
          <dgm:chPref val="3"/>
        </dgm:presLayoutVars>
      </dgm:prSet>
      <dgm:spPr/>
    </dgm:pt>
    <dgm:pt modelId="{E75F7290-7D97-4E82-BF1B-F6460A3258AE}" type="pres">
      <dgm:prSet presAssocID="{FBEE87E5-1636-48AE-9D92-0D1EB5383027}" presName="rootConnector" presStyleLbl="node2" presStyleIdx="2" presStyleCnt="5"/>
      <dgm:spPr/>
    </dgm:pt>
    <dgm:pt modelId="{9A3FDF86-693E-4133-A439-41C3D2D781F8}" type="pres">
      <dgm:prSet presAssocID="{FBEE87E5-1636-48AE-9D92-0D1EB5383027}" presName="hierChild4" presStyleCnt="0"/>
      <dgm:spPr/>
    </dgm:pt>
    <dgm:pt modelId="{7AC776CF-E2A0-4C69-8B36-7CAD0CC98E53}" type="pres">
      <dgm:prSet presAssocID="{77959E61-4942-43CF-8643-829D2FE90266}" presName="Name37" presStyleLbl="parChTrans1D3" presStyleIdx="2" presStyleCnt="5"/>
      <dgm:spPr/>
    </dgm:pt>
    <dgm:pt modelId="{1DD3878A-1B7D-4F08-9678-E33B29DAD7F6}" type="pres">
      <dgm:prSet presAssocID="{9864DBCC-B829-4F9A-81F1-D20C214B5FE7}" presName="hierRoot2" presStyleCnt="0">
        <dgm:presLayoutVars>
          <dgm:hierBranch val="init"/>
        </dgm:presLayoutVars>
      </dgm:prSet>
      <dgm:spPr/>
    </dgm:pt>
    <dgm:pt modelId="{D002DA9C-3BF5-4FD5-89EC-A6B7F3DF4DB8}" type="pres">
      <dgm:prSet presAssocID="{9864DBCC-B829-4F9A-81F1-D20C214B5FE7}" presName="rootComposite" presStyleCnt="0"/>
      <dgm:spPr/>
    </dgm:pt>
    <dgm:pt modelId="{89E8B40E-B50B-461E-9724-2A3EE9008C3C}" type="pres">
      <dgm:prSet presAssocID="{9864DBCC-B829-4F9A-81F1-D20C214B5FE7}" presName="rootText" presStyleLbl="node3" presStyleIdx="2" presStyleCnt="5">
        <dgm:presLayoutVars>
          <dgm:chPref val="3"/>
        </dgm:presLayoutVars>
      </dgm:prSet>
      <dgm:spPr/>
    </dgm:pt>
    <dgm:pt modelId="{8121AB4E-8CA1-4C75-9A4B-A3B4C7AF9311}" type="pres">
      <dgm:prSet presAssocID="{9864DBCC-B829-4F9A-81F1-D20C214B5FE7}" presName="rootConnector" presStyleLbl="node3" presStyleIdx="2" presStyleCnt="5"/>
      <dgm:spPr/>
    </dgm:pt>
    <dgm:pt modelId="{45C06A4C-3F7C-4392-A1A7-307301D81861}" type="pres">
      <dgm:prSet presAssocID="{9864DBCC-B829-4F9A-81F1-D20C214B5FE7}" presName="hierChild4" presStyleCnt="0"/>
      <dgm:spPr/>
    </dgm:pt>
    <dgm:pt modelId="{632E25BB-5485-4DD8-BA8D-378537B818FA}" type="pres">
      <dgm:prSet presAssocID="{9864DBCC-B829-4F9A-81F1-D20C214B5FE7}" presName="hierChild5" presStyleCnt="0"/>
      <dgm:spPr/>
    </dgm:pt>
    <dgm:pt modelId="{FCF1F7F6-D418-49A2-A378-9420B62B26DD}" type="pres">
      <dgm:prSet presAssocID="{FBEE87E5-1636-48AE-9D92-0D1EB5383027}" presName="hierChild5" presStyleCnt="0"/>
      <dgm:spPr/>
    </dgm:pt>
    <dgm:pt modelId="{97D12585-4A56-4F94-97F2-21FB585D88F9}" type="pres">
      <dgm:prSet presAssocID="{B4445D94-25BF-45ED-AB20-0D66E2D4FC13}" presName="Name37" presStyleLbl="parChTrans1D2" presStyleIdx="3" presStyleCnt="5"/>
      <dgm:spPr/>
    </dgm:pt>
    <dgm:pt modelId="{3F38203F-C864-486F-9D87-A52D11113AD0}" type="pres">
      <dgm:prSet presAssocID="{0F65818F-C923-4BD0-A215-C4FA3D37C5BB}" presName="hierRoot2" presStyleCnt="0">
        <dgm:presLayoutVars>
          <dgm:hierBranch val="init"/>
        </dgm:presLayoutVars>
      </dgm:prSet>
      <dgm:spPr/>
    </dgm:pt>
    <dgm:pt modelId="{2F58CC43-14A2-4FD3-B915-E95FB6687226}" type="pres">
      <dgm:prSet presAssocID="{0F65818F-C923-4BD0-A215-C4FA3D37C5BB}" presName="rootComposite" presStyleCnt="0"/>
      <dgm:spPr/>
    </dgm:pt>
    <dgm:pt modelId="{A82AC85A-F724-4FB2-8AA1-8FAD3856AB3B}" type="pres">
      <dgm:prSet presAssocID="{0F65818F-C923-4BD0-A215-C4FA3D37C5BB}" presName="rootText" presStyleLbl="node2" presStyleIdx="3" presStyleCnt="5">
        <dgm:presLayoutVars>
          <dgm:chPref val="3"/>
        </dgm:presLayoutVars>
      </dgm:prSet>
      <dgm:spPr/>
    </dgm:pt>
    <dgm:pt modelId="{160CDE46-BD1D-4CFF-BB4A-448CA2E190A1}" type="pres">
      <dgm:prSet presAssocID="{0F65818F-C923-4BD0-A215-C4FA3D37C5BB}" presName="rootConnector" presStyleLbl="node2" presStyleIdx="3" presStyleCnt="5"/>
      <dgm:spPr/>
    </dgm:pt>
    <dgm:pt modelId="{271E6784-0DB9-4F2B-9924-0E26291BB08A}" type="pres">
      <dgm:prSet presAssocID="{0F65818F-C923-4BD0-A215-C4FA3D37C5BB}" presName="hierChild4" presStyleCnt="0"/>
      <dgm:spPr/>
    </dgm:pt>
    <dgm:pt modelId="{46D6F388-95B7-46EB-BE92-7DC39EB6B4AF}" type="pres">
      <dgm:prSet presAssocID="{E79407A0-C282-4F42-92B7-50C9BC37A36E}" presName="Name37" presStyleLbl="parChTrans1D3" presStyleIdx="3" presStyleCnt="5"/>
      <dgm:spPr/>
    </dgm:pt>
    <dgm:pt modelId="{78A1D2BA-3536-4950-86EF-DCFC38E33159}" type="pres">
      <dgm:prSet presAssocID="{C863AD2E-30E7-41CC-B022-DC30FB2685A6}" presName="hierRoot2" presStyleCnt="0">
        <dgm:presLayoutVars>
          <dgm:hierBranch val="init"/>
        </dgm:presLayoutVars>
      </dgm:prSet>
      <dgm:spPr/>
    </dgm:pt>
    <dgm:pt modelId="{EE5D5F72-DAB1-47B8-B478-1B50FF8FD2DB}" type="pres">
      <dgm:prSet presAssocID="{C863AD2E-30E7-41CC-B022-DC30FB2685A6}" presName="rootComposite" presStyleCnt="0"/>
      <dgm:spPr/>
    </dgm:pt>
    <dgm:pt modelId="{198C09C4-0BE3-40D7-A95B-2347D06E189F}" type="pres">
      <dgm:prSet presAssocID="{C863AD2E-30E7-41CC-B022-DC30FB2685A6}" presName="rootText" presStyleLbl="node3" presStyleIdx="3" presStyleCnt="5">
        <dgm:presLayoutVars>
          <dgm:chPref val="3"/>
        </dgm:presLayoutVars>
      </dgm:prSet>
      <dgm:spPr/>
    </dgm:pt>
    <dgm:pt modelId="{9E21D38F-630A-4227-A303-0BA55AAE43F6}" type="pres">
      <dgm:prSet presAssocID="{C863AD2E-30E7-41CC-B022-DC30FB2685A6}" presName="rootConnector" presStyleLbl="node3" presStyleIdx="3" presStyleCnt="5"/>
      <dgm:spPr/>
    </dgm:pt>
    <dgm:pt modelId="{6D2B156F-4E8E-47C9-8FC5-4088E835DA76}" type="pres">
      <dgm:prSet presAssocID="{C863AD2E-30E7-41CC-B022-DC30FB2685A6}" presName="hierChild4" presStyleCnt="0"/>
      <dgm:spPr/>
    </dgm:pt>
    <dgm:pt modelId="{A5BD9CBB-5C6B-4F57-8339-72B15530F5DA}" type="pres">
      <dgm:prSet presAssocID="{C863AD2E-30E7-41CC-B022-DC30FB2685A6}" presName="hierChild5" presStyleCnt="0"/>
      <dgm:spPr/>
    </dgm:pt>
    <dgm:pt modelId="{37A94ECF-D656-45E0-B67E-B8D43DEDBDCB}" type="pres">
      <dgm:prSet presAssocID="{0F65818F-C923-4BD0-A215-C4FA3D37C5BB}" presName="hierChild5" presStyleCnt="0"/>
      <dgm:spPr/>
    </dgm:pt>
    <dgm:pt modelId="{0BF7A970-0557-4EDA-A9BE-9452FF77419A}" type="pres">
      <dgm:prSet presAssocID="{EE6ED5B7-37EE-490E-9BCC-95B1B614B3D7}" presName="Name37" presStyleLbl="parChTrans1D2" presStyleIdx="4" presStyleCnt="5"/>
      <dgm:spPr/>
    </dgm:pt>
    <dgm:pt modelId="{EB60328B-D32C-417A-AE5F-D952264764D7}" type="pres">
      <dgm:prSet presAssocID="{1579F0E9-4F61-4CC5-A723-594DCC9C46FA}" presName="hierRoot2" presStyleCnt="0">
        <dgm:presLayoutVars>
          <dgm:hierBranch val="init"/>
        </dgm:presLayoutVars>
      </dgm:prSet>
      <dgm:spPr/>
    </dgm:pt>
    <dgm:pt modelId="{05B2ED39-83E6-438C-8E5D-8B30036C1549}" type="pres">
      <dgm:prSet presAssocID="{1579F0E9-4F61-4CC5-A723-594DCC9C46FA}" presName="rootComposite" presStyleCnt="0"/>
      <dgm:spPr/>
    </dgm:pt>
    <dgm:pt modelId="{34F12A33-4EA6-4625-91A0-A67336D11E37}" type="pres">
      <dgm:prSet presAssocID="{1579F0E9-4F61-4CC5-A723-594DCC9C46FA}" presName="rootText" presStyleLbl="node2" presStyleIdx="4" presStyleCnt="5">
        <dgm:presLayoutVars>
          <dgm:chPref val="3"/>
        </dgm:presLayoutVars>
      </dgm:prSet>
      <dgm:spPr/>
    </dgm:pt>
    <dgm:pt modelId="{CA6883CE-D880-4F89-9347-6CD6BA9DB581}" type="pres">
      <dgm:prSet presAssocID="{1579F0E9-4F61-4CC5-A723-594DCC9C46FA}" presName="rootConnector" presStyleLbl="node2" presStyleIdx="4" presStyleCnt="5"/>
      <dgm:spPr/>
    </dgm:pt>
    <dgm:pt modelId="{8AE7C608-86CB-467E-8F22-2AE2E4C200CA}" type="pres">
      <dgm:prSet presAssocID="{1579F0E9-4F61-4CC5-A723-594DCC9C46FA}" presName="hierChild4" presStyleCnt="0"/>
      <dgm:spPr/>
    </dgm:pt>
    <dgm:pt modelId="{E7EC03C5-88EE-46AC-95A0-3B380BAEFA90}" type="pres">
      <dgm:prSet presAssocID="{76C37D8A-CC23-48A8-82FA-9043618E3066}" presName="Name37" presStyleLbl="parChTrans1D3" presStyleIdx="4" presStyleCnt="5"/>
      <dgm:spPr/>
    </dgm:pt>
    <dgm:pt modelId="{FBD55DB4-F953-48C4-8304-0EFE271DEA45}" type="pres">
      <dgm:prSet presAssocID="{02B60E15-4F6B-48D3-9121-27866F2FAE53}" presName="hierRoot2" presStyleCnt="0">
        <dgm:presLayoutVars>
          <dgm:hierBranch val="init"/>
        </dgm:presLayoutVars>
      </dgm:prSet>
      <dgm:spPr/>
    </dgm:pt>
    <dgm:pt modelId="{ABC1A557-1DD4-4E70-A96A-9948F922BA29}" type="pres">
      <dgm:prSet presAssocID="{02B60E15-4F6B-48D3-9121-27866F2FAE53}" presName="rootComposite" presStyleCnt="0"/>
      <dgm:spPr/>
    </dgm:pt>
    <dgm:pt modelId="{4781F61E-56F0-493A-AB01-99471F985149}" type="pres">
      <dgm:prSet presAssocID="{02B60E15-4F6B-48D3-9121-27866F2FAE53}" presName="rootText" presStyleLbl="node3" presStyleIdx="4" presStyleCnt="5">
        <dgm:presLayoutVars>
          <dgm:chPref val="3"/>
        </dgm:presLayoutVars>
      </dgm:prSet>
      <dgm:spPr/>
    </dgm:pt>
    <dgm:pt modelId="{0D7AE34C-ACEE-4DEC-A5DD-7CEBE15FC4DF}" type="pres">
      <dgm:prSet presAssocID="{02B60E15-4F6B-48D3-9121-27866F2FAE53}" presName="rootConnector" presStyleLbl="node3" presStyleIdx="4" presStyleCnt="5"/>
      <dgm:spPr/>
    </dgm:pt>
    <dgm:pt modelId="{C498514C-3641-4C58-8BBB-249A42431D1E}" type="pres">
      <dgm:prSet presAssocID="{02B60E15-4F6B-48D3-9121-27866F2FAE53}" presName="hierChild4" presStyleCnt="0"/>
      <dgm:spPr/>
    </dgm:pt>
    <dgm:pt modelId="{2BC50D85-0312-4018-9D7E-77959948EFAF}" type="pres">
      <dgm:prSet presAssocID="{02B60E15-4F6B-48D3-9121-27866F2FAE53}" presName="hierChild5" presStyleCnt="0"/>
      <dgm:spPr/>
    </dgm:pt>
    <dgm:pt modelId="{916A17B1-F972-41CE-88A8-661648F61122}" type="pres">
      <dgm:prSet presAssocID="{1579F0E9-4F61-4CC5-A723-594DCC9C46FA}" presName="hierChild5" presStyleCnt="0"/>
      <dgm:spPr/>
    </dgm:pt>
    <dgm:pt modelId="{44D665F7-90DA-4510-8A2E-340A60CE6F4E}" type="pres">
      <dgm:prSet presAssocID="{51088B20-2D97-4F86-B747-A73A09473E7B}" presName="hierChild3" presStyleCnt="0"/>
      <dgm:spPr/>
    </dgm:pt>
  </dgm:ptLst>
  <dgm:cxnLst>
    <dgm:cxn modelId="{B5C44002-A06D-43EE-B8B2-1E6AC6019BB9}" type="presOf" srcId="{0CE3E3F6-1B0A-417B-9AB0-4C9ECA67F9D1}" destId="{6A61D29B-DF8D-443A-8A8A-6E76FAF15973}" srcOrd="0" destOrd="0" presId="urn:microsoft.com/office/officeart/2005/8/layout/orgChart1"/>
    <dgm:cxn modelId="{1DC27205-8102-4ADF-8A68-C626A951461F}" srcId="{2D0E7B29-801E-4D3E-991E-6E30868DD131}" destId="{51088B20-2D97-4F86-B747-A73A09473E7B}" srcOrd="0" destOrd="0" parTransId="{B1B984DA-5BF2-44D0-B546-51D7745360EB}" sibTransId="{60EA6180-5E94-4A41-A372-724FD146F17F}"/>
    <dgm:cxn modelId="{5053A50A-E645-44E5-B1A6-EFBE807F9E0F}" type="presOf" srcId="{E7A21E0F-B71F-4CDD-9DF4-B18EE9138B27}" destId="{4E5EF136-A4E2-47BD-BA72-160A86E88F4B}" srcOrd="1" destOrd="0" presId="urn:microsoft.com/office/officeart/2005/8/layout/orgChart1"/>
    <dgm:cxn modelId="{8E87EF0A-5E81-4EB0-AF5F-A81AD9FF0503}" srcId="{1579F0E9-4F61-4CC5-A723-594DCC9C46FA}" destId="{02B60E15-4F6B-48D3-9121-27866F2FAE53}" srcOrd="0" destOrd="0" parTransId="{76C37D8A-CC23-48A8-82FA-9043618E3066}" sibTransId="{833DEF54-0256-4B72-A713-07B14528BC61}"/>
    <dgm:cxn modelId="{9D37620C-8CF4-4FDB-BBB2-85075D0D3DCD}" type="presOf" srcId="{F2B76ED9-6F74-407B-9FA9-08801B02D198}" destId="{964DE9E3-1588-4B28-AA09-97F2985CEDD1}" srcOrd="0" destOrd="0" presId="urn:microsoft.com/office/officeart/2005/8/layout/orgChart1"/>
    <dgm:cxn modelId="{5FDE7D0D-27A5-4C1E-A507-D24E2FD6E984}" type="presOf" srcId="{B4445D94-25BF-45ED-AB20-0D66E2D4FC13}" destId="{97D12585-4A56-4F94-97F2-21FB585D88F9}" srcOrd="0" destOrd="0" presId="urn:microsoft.com/office/officeart/2005/8/layout/orgChart1"/>
    <dgm:cxn modelId="{EC9E020E-0F76-4A90-A59B-E234BF1CAE12}" type="presOf" srcId="{E79407A0-C282-4F42-92B7-50C9BC37A36E}" destId="{46D6F388-95B7-46EB-BE92-7DC39EB6B4AF}" srcOrd="0" destOrd="0" presId="urn:microsoft.com/office/officeart/2005/8/layout/orgChart1"/>
    <dgm:cxn modelId="{D69DFD16-F42B-4464-9554-EDA34A079D33}" type="presOf" srcId="{D4963CBC-9082-4C81-B6D5-C500E329CFC3}" destId="{4E83C663-24EA-48FD-858D-1E19BB710481}" srcOrd="0" destOrd="0" presId="urn:microsoft.com/office/officeart/2005/8/layout/orgChart1"/>
    <dgm:cxn modelId="{7ACED817-2B6D-42DB-B1AB-95C8ECC9A85B}" srcId="{F2B76ED9-6F74-407B-9FA9-08801B02D198}" destId="{0CE3E3F6-1B0A-417B-9AB0-4C9ECA67F9D1}" srcOrd="0" destOrd="0" parTransId="{E5F02790-6DC3-4BBD-A633-CF884E394882}" sibTransId="{C3F1AB37-3632-4D36-A4CF-D333692A27B5}"/>
    <dgm:cxn modelId="{08322C27-1469-4CCB-835D-F953CC9AFB3B}" type="presOf" srcId="{9864DBCC-B829-4F9A-81F1-D20C214B5FE7}" destId="{8121AB4E-8CA1-4C75-9A4B-A3B4C7AF9311}" srcOrd="1" destOrd="0" presId="urn:microsoft.com/office/officeart/2005/8/layout/orgChart1"/>
    <dgm:cxn modelId="{8DBF7139-C937-4739-851C-4F4D822F2B6A}" type="presOf" srcId="{F401964F-F08B-4561-A845-6F11EF2B5C80}" destId="{2D11142D-ADE6-4CD5-9C0D-B70604998619}" srcOrd="0" destOrd="0" presId="urn:microsoft.com/office/officeart/2005/8/layout/orgChart1"/>
    <dgm:cxn modelId="{191D713B-5B98-4959-B391-3D9D50908776}" type="presOf" srcId="{77959E61-4942-43CF-8643-829D2FE90266}" destId="{7AC776CF-E2A0-4C69-8B36-7CAD0CC98E53}" srcOrd="0" destOrd="0" presId="urn:microsoft.com/office/officeart/2005/8/layout/orgChart1"/>
    <dgm:cxn modelId="{0061C13C-9082-466A-8639-218A7DA98C56}" type="presOf" srcId="{0CE3E3F6-1B0A-417B-9AB0-4C9ECA67F9D1}" destId="{EE7DDD31-098C-49DC-9918-E541F1887C44}" srcOrd="1" destOrd="0" presId="urn:microsoft.com/office/officeart/2005/8/layout/orgChart1"/>
    <dgm:cxn modelId="{CD5AE941-DE3B-4C89-8DD7-0CE084B6FA0F}" type="presOf" srcId="{0F65818F-C923-4BD0-A215-C4FA3D37C5BB}" destId="{160CDE46-BD1D-4CFF-BB4A-448CA2E190A1}" srcOrd="1" destOrd="0" presId="urn:microsoft.com/office/officeart/2005/8/layout/orgChart1"/>
    <dgm:cxn modelId="{AF9B4342-E55E-4CD2-8211-1BE601D1948C}" type="presOf" srcId="{D05236F5-334A-4132-9C77-EA526BFE9A0C}" destId="{8B75930A-31F9-4B45-917F-2D735FEC1D55}" srcOrd="0" destOrd="0" presId="urn:microsoft.com/office/officeart/2005/8/layout/orgChart1"/>
    <dgm:cxn modelId="{C3AFBC62-8252-4969-BF36-0892ECB66FA6}" type="presOf" srcId="{E7A21E0F-B71F-4CDD-9DF4-B18EE9138B27}" destId="{95E0392A-37EE-4773-BF47-F72611D00824}" srcOrd="0" destOrd="0" presId="urn:microsoft.com/office/officeart/2005/8/layout/orgChart1"/>
    <dgm:cxn modelId="{2DDD6A44-9879-4064-AD48-D4F4A1D51E93}" srcId="{51088B20-2D97-4F86-B747-A73A09473E7B}" destId="{F2B76ED9-6F74-407B-9FA9-08801B02D198}" srcOrd="1" destOrd="0" parTransId="{A3298D4D-9AA8-441D-B12F-D5A8B0C832B7}" sibTransId="{C51F4A1D-847A-4783-8597-E6B242C3B8F4}"/>
    <dgm:cxn modelId="{F3007145-3B09-4009-952D-AD5FF0247FA9}" srcId="{D4963CBC-9082-4C81-B6D5-C500E329CFC3}" destId="{E7A21E0F-B71F-4CDD-9DF4-B18EE9138B27}" srcOrd="0" destOrd="0" parTransId="{F401964F-F08B-4561-A845-6F11EF2B5C80}" sibTransId="{96322192-1738-4AD9-AC70-2A0F9ACBAE60}"/>
    <dgm:cxn modelId="{50593246-14C5-4F55-B715-DED3F0DBC39C}" type="presOf" srcId="{FBEE87E5-1636-48AE-9D92-0D1EB5383027}" destId="{6F0F30D8-AF03-43D9-B99B-42CBB30E9BD1}" srcOrd="0" destOrd="0" presId="urn:microsoft.com/office/officeart/2005/8/layout/orgChart1"/>
    <dgm:cxn modelId="{0FB97D66-2916-4A8B-82AC-859CBA327378}" type="presOf" srcId="{EE6ED5B7-37EE-490E-9BCC-95B1B614B3D7}" destId="{0BF7A970-0557-4EDA-A9BE-9452FF77419A}" srcOrd="0" destOrd="0" presId="urn:microsoft.com/office/officeart/2005/8/layout/orgChart1"/>
    <dgm:cxn modelId="{C29E4D69-DAB1-4067-B603-6ADC86DD7AFF}" srcId="{0F65818F-C923-4BD0-A215-C4FA3D37C5BB}" destId="{C863AD2E-30E7-41CC-B022-DC30FB2685A6}" srcOrd="0" destOrd="0" parTransId="{E79407A0-C282-4F42-92B7-50C9BC37A36E}" sibTransId="{F36C4979-55AC-447B-9CB3-7BBBF2C03F09}"/>
    <dgm:cxn modelId="{EAC2C971-D2CE-4B06-AC24-2644DD5A7BBA}" type="presOf" srcId="{A3298D4D-9AA8-441D-B12F-D5A8B0C832B7}" destId="{7FF4DF56-CDF5-4465-B7EF-5535270730BE}" srcOrd="0" destOrd="0" presId="urn:microsoft.com/office/officeart/2005/8/layout/orgChart1"/>
    <dgm:cxn modelId="{69DC0056-9B9A-4DE2-BDB2-0A6973E3F56E}" type="presOf" srcId="{76C37D8A-CC23-48A8-82FA-9043618E3066}" destId="{E7EC03C5-88EE-46AC-95A0-3B380BAEFA90}" srcOrd="0" destOrd="0" presId="urn:microsoft.com/office/officeart/2005/8/layout/orgChart1"/>
    <dgm:cxn modelId="{759D6057-5E95-4B42-8AFA-3AB64A2A4DD9}" type="presOf" srcId="{1579F0E9-4F61-4CC5-A723-594DCC9C46FA}" destId="{34F12A33-4EA6-4625-91A0-A67336D11E37}" srcOrd="0" destOrd="0" presId="urn:microsoft.com/office/officeart/2005/8/layout/orgChart1"/>
    <dgm:cxn modelId="{88443779-A803-46F9-9B57-EF2D108A9221}" type="presOf" srcId="{C863AD2E-30E7-41CC-B022-DC30FB2685A6}" destId="{9E21D38F-630A-4227-A303-0BA55AAE43F6}" srcOrd="1" destOrd="0" presId="urn:microsoft.com/office/officeart/2005/8/layout/orgChart1"/>
    <dgm:cxn modelId="{99D4FD7C-212E-4F73-BD54-F21B4B331FEC}" type="presOf" srcId="{C863AD2E-30E7-41CC-B022-DC30FB2685A6}" destId="{198C09C4-0BE3-40D7-A95B-2347D06E189F}" srcOrd="0" destOrd="0" presId="urn:microsoft.com/office/officeart/2005/8/layout/orgChart1"/>
    <dgm:cxn modelId="{57247280-5884-48A1-AF8E-23CC37CFAD4F}" type="presOf" srcId="{02B60E15-4F6B-48D3-9121-27866F2FAE53}" destId="{0D7AE34C-ACEE-4DEC-A5DD-7CEBE15FC4DF}" srcOrd="1" destOrd="0" presId="urn:microsoft.com/office/officeart/2005/8/layout/orgChart1"/>
    <dgm:cxn modelId="{2C43F2A1-071A-42BF-A3A5-89591036473F}" type="presOf" srcId="{51088B20-2D97-4F86-B747-A73A09473E7B}" destId="{C9709DFE-BC1F-4107-A345-6E9571FD612F}" srcOrd="1" destOrd="0" presId="urn:microsoft.com/office/officeart/2005/8/layout/orgChart1"/>
    <dgm:cxn modelId="{CE7321AA-2F00-4FD1-B5D1-4EBC1E85E624}" type="presOf" srcId="{F2B76ED9-6F74-407B-9FA9-08801B02D198}" destId="{38A3CB8C-DC40-49BF-87F5-670007654691}" srcOrd="1" destOrd="0" presId="urn:microsoft.com/office/officeart/2005/8/layout/orgChart1"/>
    <dgm:cxn modelId="{A35AE8AC-5971-4663-91EF-D70796C6A363}" srcId="{FBEE87E5-1636-48AE-9D92-0D1EB5383027}" destId="{9864DBCC-B829-4F9A-81F1-D20C214B5FE7}" srcOrd="0" destOrd="0" parTransId="{77959E61-4942-43CF-8643-829D2FE90266}" sibTransId="{BAAC033D-2580-4BD6-845B-024BCADCD506}"/>
    <dgm:cxn modelId="{4F0216B9-FEE8-4FC9-9ADB-3AE9BDE47663}" type="presOf" srcId="{D4963CBC-9082-4C81-B6D5-C500E329CFC3}" destId="{6D80B475-9017-4ADD-9E79-F125AC1B6AA2}" srcOrd="1" destOrd="0" presId="urn:microsoft.com/office/officeart/2005/8/layout/orgChart1"/>
    <dgm:cxn modelId="{477A4CC6-6101-4FC3-8A4E-77BD88AC59F2}" type="presOf" srcId="{2D0E7B29-801E-4D3E-991E-6E30868DD131}" destId="{3DB244B7-71C1-453A-9CCD-AC6D2B132D50}" srcOrd="0" destOrd="0" presId="urn:microsoft.com/office/officeart/2005/8/layout/orgChart1"/>
    <dgm:cxn modelId="{8C5B19CF-92B8-42FB-8BF2-801D464DC896}" srcId="{51088B20-2D97-4F86-B747-A73A09473E7B}" destId="{FBEE87E5-1636-48AE-9D92-0D1EB5383027}" srcOrd="2" destOrd="0" parTransId="{ACCC9D63-84D0-4E94-9BDC-94E9FBE66032}" sibTransId="{5A765044-6BE7-4BB7-89FA-F2F49F7CAB74}"/>
    <dgm:cxn modelId="{47A92ED2-37EF-47FA-9E8D-1976B727B783}" srcId="{51088B20-2D97-4F86-B747-A73A09473E7B}" destId="{0F65818F-C923-4BD0-A215-C4FA3D37C5BB}" srcOrd="3" destOrd="0" parTransId="{B4445D94-25BF-45ED-AB20-0D66E2D4FC13}" sibTransId="{761718CD-4A70-4139-AB93-04F97CB4914D}"/>
    <dgm:cxn modelId="{D5546AD5-6FA1-4042-AB93-E1EF412F34C0}" srcId="{51088B20-2D97-4F86-B747-A73A09473E7B}" destId="{1579F0E9-4F61-4CC5-A723-594DCC9C46FA}" srcOrd="4" destOrd="0" parTransId="{EE6ED5B7-37EE-490E-9BCC-95B1B614B3D7}" sibTransId="{CDCACF58-63D4-4006-86AC-8C6D08D962D5}"/>
    <dgm:cxn modelId="{1CCC0BDD-BC56-4665-8D0D-C57A177B639F}" type="presOf" srcId="{51088B20-2D97-4F86-B747-A73A09473E7B}" destId="{37958090-2A04-4D10-85AB-3422155D2510}" srcOrd="0" destOrd="0" presId="urn:microsoft.com/office/officeart/2005/8/layout/orgChart1"/>
    <dgm:cxn modelId="{F00352EA-5AEE-463A-8E84-129B0F81B97B}" type="presOf" srcId="{E5F02790-6DC3-4BBD-A633-CF884E394882}" destId="{0CD8649D-2CE5-4161-8C57-0F92C39DDF46}" srcOrd="0" destOrd="0" presId="urn:microsoft.com/office/officeart/2005/8/layout/orgChart1"/>
    <dgm:cxn modelId="{3F513CED-17E9-48A5-9F1F-DD1D8654D25A}" type="presOf" srcId="{02B60E15-4F6B-48D3-9121-27866F2FAE53}" destId="{4781F61E-56F0-493A-AB01-99471F985149}" srcOrd="0" destOrd="0" presId="urn:microsoft.com/office/officeart/2005/8/layout/orgChart1"/>
    <dgm:cxn modelId="{BB1093EF-915A-4563-8950-76FD4F5F7E02}" type="presOf" srcId="{0F65818F-C923-4BD0-A215-C4FA3D37C5BB}" destId="{A82AC85A-F724-4FB2-8AA1-8FAD3856AB3B}" srcOrd="0" destOrd="0" presId="urn:microsoft.com/office/officeart/2005/8/layout/orgChart1"/>
    <dgm:cxn modelId="{D4FD0FF0-AA2A-4757-8564-73A5478942A3}" type="presOf" srcId="{9864DBCC-B829-4F9A-81F1-D20C214B5FE7}" destId="{89E8B40E-B50B-461E-9724-2A3EE9008C3C}" srcOrd="0" destOrd="0" presId="urn:microsoft.com/office/officeart/2005/8/layout/orgChart1"/>
    <dgm:cxn modelId="{03737DF2-CC4C-4F28-A957-1316886508B2}" type="presOf" srcId="{FBEE87E5-1636-48AE-9D92-0D1EB5383027}" destId="{E75F7290-7D97-4E82-BF1B-F6460A3258AE}" srcOrd="1" destOrd="0" presId="urn:microsoft.com/office/officeart/2005/8/layout/orgChart1"/>
    <dgm:cxn modelId="{4A120FF3-5D9A-43DA-B932-831703C8E384}" type="presOf" srcId="{1579F0E9-4F61-4CC5-A723-594DCC9C46FA}" destId="{CA6883CE-D880-4F89-9347-6CD6BA9DB581}" srcOrd="1" destOrd="0" presId="urn:microsoft.com/office/officeart/2005/8/layout/orgChart1"/>
    <dgm:cxn modelId="{CEE59FF5-957D-4CE5-B276-B09D49311EFC}" type="presOf" srcId="{ACCC9D63-84D0-4E94-9BDC-94E9FBE66032}" destId="{DE535929-8AEA-4520-8C44-08FA2D2E9A78}" srcOrd="0" destOrd="0" presId="urn:microsoft.com/office/officeart/2005/8/layout/orgChart1"/>
    <dgm:cxn modelId="{1D4D12FD-AE16-49FF-89F8-47293BBF994D}" srcId="{51088B20-2D97-4F86-B747-A73A09473E7B}" destId="{D4963CBC-9082-4C81-B6D5-C500E329CFC3}" srcOrd="0" destOrd="0" parTransId="{D05236F5-334A-4132-9C77-EA526BFE9A0C}" sibTransId="{5B803227-5E1A-4165-A939-542BE1FDB0FF}"/>
    <dgm:cxn modelId="{5CC036AC-1844-424E-9571-E1CFA3CB1E99}" type="presParOf" srcId="{3DB244B7-71C1-453A-9CCD-AC6D2B132D50}" destId="{2DB56D22-2CBD-4DA9-8210-5D70C51A43F0}" srcOrd="0" destOrd="0" presId="urn:microsoft.com/office/officeart/2005/8/layout/orgChart1"/>
    <dgm:cxn modelId="{3911DAC7-209D-4A91-B786-D05A456632AA}" type="presParOf" srcId="{2DB56D22-2CBD-4DA9-8210-5D70C51A43F0}" destId="{6BA7E4AF-EBE1-4A1D-B0C3-CCEAC054F9D0}" srcOrd="0" destOrd="0" presId="urn:microsoft.com/office/officeart/2005/8/layout/orgChart1"/>
    <dgm:cxn modelId="{A7874511-8DE6-41CF-B12E-28A845BE8FD6}" type="presParOf" srcId="{6BA7E4AF-EBE1-4A1D-B0C3-CCEAC054F9D0}" destId="{37958090-2A04-4D10-85AB-3422155D2510}" srcOrd="0" destOrd="0" presId="urn:microsoft.com/office/officeart/2005/8/layout/orgChart1"/>
    <dgm:cxn modelId="{5F735AB5-9F3E-490C-A4DE-77C21D0B4401}" type="presParOf" srcId="{6BA7E4AF-EBE1-4A1D-B0C3-CCEAC054F9D0}" destId="{C9709DFE-BC1F-4107-A345-6E9571FD612F}" srcOrd="1" destOrd="0" presId="urn:microsoft.com/office/officeart/2005/8/layout/orgChart1"/>
    <dgm:cxn modelId="{F6321CEC-8F34-4193-A27B-556423B75F11}" type="presParOf" srcId="{2DB56D22-2CBD-4DA9-8210-5D70C51A43F0}" destId="{2B449F9B-2F98-43F4-B6DE-AD4CEA156907}" srcOrd="1" destOrd="0" presId="urn:microsoft.com/office/officeart/2005/8/layout/orgChart1"/>
    <dgm:cxn modelId="{19BA9B29-1897-4C43-B300-C1D81E009FD6}" type="presParOf" srcId="{2B449F9B-2F98-43F4-B6DE-AD4CEA156907}" destId="{8B75930A-31F9-4B45-917F-2D735FEC1D55}" srcOrd="0" destOrd="0" presId="urn:microsoft.com/office/officeart/2005/8/layout/orgChart1"/>
    <dgm:cxn modelId="{E0089810-5A44-44B3-8FD1-A254AABF3F20}" type="presParOf" srcId="{2B449F9B-2F98-43F4-B6DE-AD4CEA156907}" destId="{28614C94-0B2E-4214-8740-51CEB0975309}" srcOrd="1" destOrd="0" presId="urn:microsoft.com/office/officeart/2005/8/layout/orgChart1"/>
    <dgm:cxn modelId="{5C455172-040A-41CD-A5A0-B53D86237C32}" type="presParOf" srcId="{28614C94-0B2E-4214-8740-51CEB0975309}" destId="{84D298DA-098B-43D7-9630-0DD1D952756E}" srcOrd="0" destOrd="0" presId="urn:microsoft.com/office/officeart/2005/8/layout/orgChart1"/>
    <dgm:cxn modelId="{D8162517-7C40-471B-9DCE-A270B207A02F}" type="presParOf" srcId="{84D298DA-098B-43D7-9630-0DD1D952756E}" destId="{4E83C663-24EA-48FD-858D-1E19BB710481}" srcOrd="0" destOrd="0" presId="urn:microsoft.com/office/officeart/2005/8/layout/orgChart1"/>
    <dgm:cxn modelId="{FDC29510-473D-46B2-B876-164860D27D05}" type="presParOf" srcId="{84D298DA-098B-43D7-9630-0DD1D952756E}" destId="{6D80B475-9017-4ADD-9E79-F125AC1B6AA2}" srcOrd="1" destOrd="0" presId="urn:microsoft.com/office/officeart/2005/8/layout/orgChart1"/>
    <dgm:cxn modelId="{57A386E9-8A58-4556-8D26-1731059AAB71}" type="presParOf" srcId="{28614C94-0B2E-4214-8740-51CEB0975309}" destId="{5B4E33E4-7BBC-4977-9D6A-4E1F4860D47D}" srcOrd="1" destOrd="0" presId="urn:microsoft.com/office/officeart/2005/8/layout/orgChart1"/>
    <dgm:cxn modelId="{5B845829-99BA-49E3-9608-03B60767CC77}" type="presParOf" srcId="{5B4E33E4-7BBC-4977-9D6A-4E1F4860D47D}" destId="{2D11142D-ADE6-4CD5-9C0D-B70604998619}" srcOrd="0" destOrd="0" presId="urn:microsoft.com/office/officeart/2005/8/layout/orgChart1"/>
    <dgm:cxn modelId="{74BF5064-49EB-469E-A14D-14A6DE790BB2}" type="presParOf" srcId="{5B4E33E4-7BBC-4977-9D6A-4E1F4860D47D}" destId="{DF2C0299-409F-452A-BAF4-34855EDF3E0A}" srcOrd="1" destOrd="0" presId="urn:microsoft.com/office/officeart/2005/8/layout/orgChart1"/>
    <dgm:cxn modelId="{EBA2D371-E07C-43B4-AF6D-6D84A50BED6D}" type="presParOf" srcId="{DF2C0299-409F-452A-BAF4-34855EDF3E0A}" destId="{11592743-0B30-46FE-A062-163C07714099}" srcOrd="0" destOrd="0" presId="urn:microsoft.com/office/officeart/2005/8/layout/orgChart1"/>
    <dgm:cxn modelId="{8F1960D3-77C0-45EF-A2B3-E51D130D18AB}" type="presParOf" srcId="{11592743-0B30-46FE-A062-163C07714099}" destId="{95E0392A-37EE-4773-BF47-F72611D00824}" srcOrd="0" destOrd="0" presId="urn:microsoft.com/office/officeart/2005/8/layout/orgChart1"/>
    <dgm:cxn modelId="{E3985D32-3CCB-42F9-9D1B-A7DA5E359D2F}" type="presParOf" srcId="{11592743-0B30-46FE-A062-163C07714099}" destId="{4E5EF136-A4E2-47BD-BA72-160A86E88F4B}" srcOrd="1" destOrd="0" presId="urn:microsoft.com/office/officeart/2005/8/layout/orgChart1"/>
    <dgm:cxn modelId="{7EDEE2BC-6887-4D38-A992-88351C8E14A0}" type="presParOf" srcId="{DF2C0299-409F-452A-BAF4-34855EDF3E0A}" destId="{EDF10E9B-0695-41B1-9D58-74C98887E50C}" srcOrd="1" destOrd="0" presId="urn:microsoft.com/office/officeart/2005/8/layout/orgChart1"/>
    <dgm:cxn modelId="{042B793D-2A6A-4030-BC1A-207DFAB843DE}" type="presParOf" srcId="{DF2C0299-409F-452A-BAF4-34855EDF3E0A}" destId="{D1AFEC7F-9582-469B-8267-1FF48670451A}" srcOrd="2" destOrd="0" presId="urn:microsoft.com/office/officeart/2005/8/layout/orgChart1"/>
    <dgm:cxn modelId="{E4F39025-C5E7-4D7A-86C6-B1550030CE2C}" type="presParOf" srcId="{28614C94-0B2E-4214-8740-51CEB0975309}" destId="{B9999CFA-6603-47F1-AFD3-FD55279A65D6}" srcOrd="2" destOrd="0" presId="urn:microsoft.com/office/officeart/2005/8/layout/orgChart1"/>
    <dgm:cxn modelId="{EA17CE91-6AF3-4773-B1C5-A26797C8162E}" type="presParOf" srcId="{2B449F9B-2F98-43F4-B6DE-AD4CEA156907}" destId="{7FF4DF56-CDF5-4465-B7EF-5535270730BE}" srcOrd="2" destOrd="0" presId="urn:microsoft.com/office/officeart/2005/8/layout/orgChart1"/>
    <dgm:cxn modelId="{8A856631-96B2-4603-A447-68AED37A43B1}" type="presParOf" srcId="{2B449F9B-2F98-43F4-B6DE-AD4CEA156907}" destId="{DF7977E2-F3BF-4607-854A-005ED2BE147E}" srcOrd="3" destOrd="0" presId="urn:microsoft.com/office/officeart/2005/8/layout/orgChart1"/>
    <dgm:cxn modelId="{50F755D8-D7AF-42AE-9DF1-19EFF880C75C}" type="presParOf" srcId="{DF7977E2-F3BF-4607-854A-005ED2BE147E}" destId="{7FD03C8B-86F0-4AE9-9E83-1B00CAEC49FE}" srcOrd="0" destOrd="0" presId="urn:microsoft.com/office/officeart/2005/8/layout/orgChart1"/>
    <dgm:cxn modelId="{7A62C2FD-3801-47C5-98A9-F079D6F7C08D}" type="presParOf" srcId="{7FD03C8B-86F0-4AE9-9E83-1B00CAEC49FE}" destId="{964DE9E3-1588-4B28-AA09-97F2985CEDD1}" srcOrd="0" destOrd="0" presId="urn:microsoft.com/office/officeart/2005/8/layout/orgChart1"/>
    <dgm:cxn modelId="{09930024-255D-4405-B660-F7EDD278DC91}" type="presParOf" srcId="{7FD03C8B-86F0-4AE9-9E83-1B00CAEC49FE}" destId="{38A3CB8C-DC40-49BF-87F5-670007654691}" srcOrd="1" destOrd="0" presId="urn:microsoft.com/office/officeart/2005/8/layout/orgChart1"/>
    <dgm:cxn modelId="{FED8F152-BE57-4957-AA85-E4049409BC29}" type="presParOf" srcId="{DF7977E2-F3BF-4607-854A-005ED2BE147E}" destId="{8BD47695-93C3-48CA-97E4-528574C40B74}" srcOrd="1" destOrd="0" presId="urn:microsoft.com/office/officeart/2005/8/layout/orgChart1"/>
    <dgm:cxn modelId="{84C1E6B1-8F27-456E-A929-1A26E366B8F7}" type="presParOf" srcId="{8BD47695-93C3-48CA-97E4-528574C40B74}" destId="{0CD8649D-2CE5-4161-8C57-0F92C39DDF46}" srcOrd="0" destOrd="0" presId="urn:microsoft.com/office/officeart/2005/8/layout/orgChart1"/>
    <dgm:cxn modelId="{4A8F8A5B-40CA-43E6-A8FB-69DBF629EB85}" type="presParOf" srcId="{8BD47695-93C3-48CA-97E4-528574C40B74}" destId="{2D23C9C8-6294-43EB-84F9-91034E413CF6}" srcOrd="1" destOrd="0" presId="urn:microsoft.com/office/officeart/2005/8/layout/orgChart1"/>
    <dgm:cxn modelId="{9BD740CB-FDCC-4123-ACA0-B2B460FF14F2}" type="presParOf" srcId="{2D23C9C8-6294-43EB-84F9-91034E413CF6}" destId="{B96F3D4F-0CF3-43D4-B8FC-9EEF351DA571}" srcOrd="0" destOrd="0" presId="urn:microsoft.com/office/officeart/2005/8/layout/orgChart1"/>
    <dgm:cxn modelId="{BE5F0B84-9942-4D54-898E-A9FA27DB44BE}" type="presParOf" srcId="{B96F3D4F-0CF3-43D4-B8FC-9EEF351DA571}" destId="{6A61D29B-DF8D-443A-8A8A-6E76FAF15973}" srcOrd="0" destOrd="0" presId="urn:microsoft.com/office/officeart/2005/8/layout/orgChart1"/>
    <dgm:cxn modelId="{F45F4D41-2B46-4CD0-B669-F27B89128117}" type="presParOf" srcId="{B96F3D4F-0CF3-43D4-B8FC-9EEF351DA571}" destId="{EE7DDD31-098C-49DC-9918-E541F1887C44}" srcOrd="1" destOrd="0" presId="urn:microsoft.com/office/officeart/2005/8/layout/orgChart1"/>
    <dgm:cxn modelId="{39EEA607-B602-4883-BD74-6F62BBF174A8}" type="presParOf" srcId="{2D23C9C8-6294-43EB-84F9-91034E413CF6}" destId="{EA70877F-F58B-4687-92F7-916F3F1C6800}" srcOrd="1" destOrd="0" presId="urn:microsoft.com/office/officeart/2005/8/layout/orgChart1"/>
    <dgm:cxn modelId="{29DFDD52-87AB-4EF9-9371-FE15B2D58865}" type="presParOf" srcId="{2D23C9C8-6294-43EB-84F9-91034E413CF6}" destId="{628455F2-1AF1-4407-ABFE-0F1825F111ED}" srcOrd="2" destOrd="0" presId="urn:microsoft.com/office/officeart/2005/8/layout/orgChart1"/>
    <dgm:cxn modelId="{6B45AB30-60F3-43AB-8C1E-589348C3C864}" type="presParOf" srcId="{DF7977E2-F3BF-4607-854A-005ED2BE147E}" destId="{6C7261D2-C6F4-437F-B264-3A897DE0AF01}" srcOrd="2" destOrd="0" presId="urn:microsoft.com/office/officeart/2005/8/layout/orgChart1"/>
    <dgm:cxn modelId="{1D8D0B43-31F0-4B2E-8221-E9443E149E47}" type="presParOf" srcId="{2B449F9B-2F98-43F4-B6DE-AD4CEA156907}" destId="{DE535929-8AEA-4520-8C44-08FA2D2E9A78}" srcOrd="4" destOrd="0" presId="urn:microsoft.com/office/officeart/2005/8/layout/orgChart1"/>
    <dgm:cxn modelId="{DB65854B-458F-49BC-AF71-0C34EE297926}" type="presParOf" srcId="{2B449F9B-2F98-43F4-B6DE-AD4CEA156907}" destId="{A3F974A5-27F5-43B9-8434-8557B72FDE90}" srcOrd="5" destOrd="0" presId="urn:microsoft.com/office/officeart/2005/8/layout/orgChart1"/>
    <dgm:cxn modelId="{D52F7E48-6865-48CF-8023-85807C1BC22D}" type="presParOf" srcId="{A3F974A5-27F5-43B9-8434-8557B72FDE90}" destId="{D87717BF-8CEC-4AA3-B3D4-D2E838090B61}" srcOrd="0" destOrd="0" presId="urn:microsoft.com/office/officeart/2005/8/layout/orgChart1"/>
    <dgm:cxn modelId="{CD6ACC62-6C95-44D8-BA06-DC752E76816F}" type="presParOf" srcId="{D87717BF-8CEC-4AA3-B3D4-D2E838090B61}" destId="{6F0F30D8-AF03-43D9-B99B-42CBB30E9BD1}" srcOrd="0" destOrd="0" presId="urn:microsoft.com/office/officeart/2005/8/layout/orgChart1"/>
    <dgm:cxn modelId="{7C65FA12-B4A4-4173-A59F-450DC13677CE}" type="presParOf" srcId="{D87717BF-8CEC-4AA3-B3D4-D2E838090B61}" destId="{E75F7290-7D97-4E82-BF1B-F6460A3258AE}" srcOrd="1" destOrd="0" presId="urn:microsoft.com/office/officeart/2005/8/layout/orgChart1"/>
    <dgm:cxn modelId="{6128CFE9-8ADF-43D3-99B4-C195A8609DF8}" type="presParOf" srcId="{A3F974A5-27F5-43B9-8434-8557B72FDE90}" destId="{9A3FDF86-693E-4133-A439-41C3D2D781F8}" srcOrd="1" destOrd="0" presId="urn:microsoft.com/office/officeart/2005/8/layout/orgChart1"/>
    <dgm:cxn modelId="{DC37B269-8CA6-4A6F-92E2-69877B59AD6E}" type="presParOf" srcId="{9A3FDF86-693E-4133-A439-41C3D2D781F8}" destId="{7AC776CF-E2A0-4C69-8B36-7CAD0CC98E53}" srcOrd="0" destOrd="0" presId="urn:microsoft.com/office/officeart/2005/8/layout/orgChart1"/>
    <dgm:cxn modelId="{B469A756-C7B2-466C-87D2-A8EB7672B792}" type="presParOf" srcId="{9A3FDF86-693E-4133-A439-41C3D2D781F8}" destId="{1DD3878A-1B7D-4F08-9678-E33B29DAD7F6}" srcOrd="1" destOrd="0" presId="urn:microsoft.com/office/officeart/2005/8/layout/orgChart1"/>
    <dgm:cxn modelId="{9F7DEF46-E813-417D-A25D-0B5C571BC1BE}" type="presParOf" srcId="{1DD3878A-1B7D-4F08-9678-E33B29DAD7F6}" destId="{D002DA9C-3BF5-4FD5-89EC-A6B7F3DF4DB8}" srcOrd="0" destOrd="0" presId="urn:microsoft.com/office/officeart/2005/8/layout/orgChart1"/>
    <dgm:cxn modelId="{B41D6A7A-4856-46B2-8B90-42B2B7A74D38}" type="presParOf" srcId="{D002DA9C-3BF5-4FD5-89EC-A6B7F3DF4DB8}" destId="{89E8B40E-B50B-461E-9724-2A3EE9008C3C}" srcOrd="0" destOrd="0" presId="urn:microsoft.com/office/officeart/2005/8/layout/orgChart1"/>
    <dgm:cxn modelId="{9E0E8653-3AF3-489A-B5E6-D10070FC71AA}" type="presParOf" srcId="{D002DA9C-3BF5-4FD5-89EC-A6B7F3DF4DB8}" destId="{8121AB4E-8CA1-4C75-9A4B-A3B4C7AF9311}" srcOrd="1" destOrd="0" presId="urn:microsoft.com/office/officeart/2005/8/layout/orgChart1"/>
    <dgm:cxn modelId="{F5277F20-EFFD-44FC-BA75-7484886162AF}" type="presParOf" srcId="{1DD3878A-1B7D-4F08-9678-E33B29DAD7F6}" destId="{45C06A4C-3F7C-4392-A1A7-307301D81861}" srcOrd="1" destOrd="0" presId="urn:microsoft.com/office/officeart/2005/8/layout/orgChart1"/>
    <dgm:cxn modelId="{19A3553C-407F-41A8-8AA5-3F99BD6BB81A}" type="presParOf" srcId="{1DD3878A-1B7D-4F08-9678-E33B29DAD7F6}" destId="{632E25BB-5485-4DD8-BA8D-378537B818FA}" srcOrd="2" destOrd="0" presId="urn:microsoft.com/office/officeart/2005/8/layout/orgChart1"/>
    <dgm:cxn modelId="{4FBE0939-DDAB-4710-958C-29B26216B60D}" type="presParOf" srcId="{A3F974A5-27F5-43B9-8434-8557B72FDE90}" destId="{FCF1F7F6-D418-49A2-A378-9420B62B26DD}" srcOrd="2" destOrd="0" presId="urn:microsoft.com/office/officeart/2005/8/layout/orgChart1"/>
    <dgm:cxn modelId="{D35F7327-4BF3-41E8-A112-D972D392144D}" type="presParOf" srcId="{2B449F9B-2F98-43F4-B6DE-AD4CEA156907}" destId="{97D12585-4A56-4F94-97F2-21FB585D88F9}" srcOrd="6" destOrd="0" presId="urn:microsoft.com/office/officeart/2005/8/layout/orgChart1"/>
    <dgm:cxn modelId="{A176DF39-06A7-4D5A-9639-C5B018920C5C}" type="presParOf" srcId="{2B449F9B-2F98-43F4-B6DE-AD4CEA156907}" destId="{3F38203F-C864-486F-9D87-A52D11113AD0}" srcOrd="7" destOrd="0" presId="urn:microsoft.com/office/officeart/2005/8/layout/orgChart1"/>
    <dgm:cxn modelId="{D28AE34D-22F2-4CAB-985A-2ED2E4E9C8BE}" type="presParOf" srcId="{3F38203F-C864-486F-9D87-A52D11113AD0}" destId="{2F58CC43-14A2-4FD3-B915-E95FB6687226}" srcOrd="0" destOrd="0" presId="urn:microsoft.com/office/officeart/2005/8/layout/orgChart1"/>
    <dgm:cxn modelId="{275EE122-4151-4EA3-86F4-043F1656BCD2}" type="presParOf" srcId="{2F58CC43-14A2-4FD3-B915-E95FB6687226}" destId="{A82AC85A-F724-4FB2-8AA1-8FAD3856AB3B}" srcOrd="0" destOrd="0" presId="urn:microsoft.com/office/officeart/2005/8/layout/orgChart1"/>
    <dgm:cxn modelId="{68A269F7-3127-4B64-A1C3-E0D578D0D891}" type="presParOf" srcId="{2F58CC43-14A2-4FD3-B915-E95FB6687226}" destId="{160CDE46-BD1D-4CFF-BB4A-448CA2E190A1}" srcOrd="1" destOrd="0" presId="urn:microsoft.com/office/officeart/2005/8/layout/orgChart1"/>
    <dgm:cxn modelId="{B4C9E751-84AB-4070-BC4D-BDBCF27A740F}" type="presParOf" srcId="{3F38203F-C864-486F-9D87-A52D11113AD0}" destId="{271E6784-0DB9-4F2B-9924-0E26291BB08A}" srcOrd="1" destOrd="0" presId="urn:microsoft.com/office/officeart/2005/8/layout/orgChart1"/>
    <dgm:cxn modelId="{AE555018-E004-4AE3-8672-67D3B5DE7FB4}" type="presParOf" srcId="{271E6784-0DB9-4F2B-9924-0E26291BB08A}" destId="{46D6F388-95B7-46EB-BE92-7DC39EB6B4AF}" srcOrd="0" destOrd="0" presId="urn:microsoft.com/office/officeart/2005/8/layout/orgChart1"/>
    <dgm:cxn modelId="{348A1645-F2A3-448E-8DAF-373C2DBEC72D}" type="presParOf" srcId="{271E6784-0DB9-4F2B-9924-0E26291BB08A}" destId="{78A1D2BA-3536-4950-86EF-DCFC38E33159}" srcOrd="1" destOrd="0" presId="urn:microsoft.com/office/officeart/2005/8/layout/orgChart1"/>
    <dgm:cxn modelId="{0C93201E-7F30-4174-808C-58E6DF13A2DA}" type="presParOf" srcId="{78A1D2BA-3536-4950-86EF-DCFC38E33159}" destId="{EE5D5F72-DAB1-47B8-B478-1B50FF8FD2DB}" srcOrd="0" destOrd="0" presId="urn:microsoft.com/office/officeart/2005/8/layout/orgChart1"/>
    <dgm:cxn modelId="{DB4F56F2-FC96-4D96-A4A1-39934B22E518}" type="presParOf" srcId="{EE5D5F72-DAB1-47B8-B478-1B50FF8FD2DB}" destId="{198C09C4-0BE3-40D7-A95B-2347D06E189F}" srcOrd="0" destOrd="0" presId="urn:microsoft.com/office/officeart/2005/8/layout/orgChart1"/>
    <dgm:cxn modelId="{3EC59149-28B0-4780-AA76-DDE839E315C8}" type="presParOf" srcId="{EE5D5F72-DAB1-47B8-B478-1B50FF8FD2DB}" destId="{9E21D38F-630A-4227-A303-0BA55AAE43F6}" srcOrd="1" destOrd="0" presId="urn:microsoft.com/office/officeart/2005/8/layout/orgChart1"/>
    <dgm:cxn modelId="{5916FA32-2C91-47B1-927F-B97761C4DC2B}" type="presParOf" srcId="{78A1D2BA-3536-4950-86EF-DCFC38E33159}" destId="{6D2B156F-4E8E-47C9-8FC5-4088E835DA76}" srcOrd="1" destOrd="0" presId="urn:microsoft.com/office/officeart/2005/8/layout/orgChart1"/>
    <dgm:cxn modelId="{C1808936-961A-4086-8D6B-D282797AB4FD}" type="presParOf" srcId="{78A1D2BA-3536-4950-86EF-DCFC38E33159}" destId="{A5BD9CBB-5C6B-4F57-8339-72B15530F5DA}" srcOrd="2" destOrd="0" presId="urn:microsoft.com/office/officeart/2005/8/layout/orgChart1"/>
    <dgm:cxn modelId="{EB000A21-379C-48AA-B5F0-7ACF750B2347}" type="presParOf" srcId="{3F38203F-C864-486F-9D87-A52D11113AD0}" destId="{37A94ECF-D656-45E0-B67E-B8D43DEDBDCB}" srcOrd="2" destOrd="0" presId="urn:microsoft.com/office/officeart/2005/8/layout/orgChart1"/>
    <dgm:cxn modelId="{03187825-BBBE-4426-9E23-F1F7315B91BC}" type="presParOf" srcId="{2B449F9B-2F98-43F4-B6DE-AD4CEA156907}" destId="{0BF7A970-0557-4EDA-A9BE-9452FF77419A}" srcOrd="8" destOrd="0" presId="urn:microsoft.com/office/officeart/2005/8/layout/orgChart1"/>
    <dgm:cxn modelId="{27F16398-D6A7-482B-B702-71D0FB027363}" type="presParOf" srcId="{2B449F9B-2F98-43F4-B6DE-AD4CEA156907}" destId="{EB60328B-D32C-417A-AE5F-D952264764D7}" srcOrd="9" destOrd="0" presId="urn:microsoft.com/office/officeart/2005/8/layout/orgChart1"/>
    <dgm:cxn modelId="{878B044E-F8EF-4911-96CF-126F4BA76D06}" type="presParOf" srcId="{EB60328B-D32C-417A-AE5F-D952264764D7}" destId="{05B2ED39-83E6-438C-8E5D-8B30036C1549}" srcOrd="0" destOrd="0" presId="urn:microsoft.com/office/officeart/2005/8/layout/orgChart1"/>
    <dgm:cxn modelId="{C07BC853-0699-4CA0-B633-A5032BEB4508}" type="presParOf" srcId="{05B2ED39-83E6-438C-8E5D-8B30036C1549}" destId="{34F12A33-4EA6-4625-91A0-A67336D11E37}" srcOrd="0" destOrd="0" presId="urn:microsoft.com/office/officeart/2005/8/layout/orgChart1"/>
    <dgm:cxn modelId="{6A39A465-5FB2-4E6E-948E-7A06C1E26F41}" type="presParOf" srcId="{05B2ED39-83E6-438C-8E5D-8B30036C1549}" destId="{CA6883CE-D880-4F89-9347-6CD6BA9DB581}" srcOrd="1" destOrd="0" presId="urn:microsoft.com/office/officeart/2005/8/layout/orgChart1"/>
    <dgm:cxn modelId="{5B42F541-9FAF-42C7-94CA-23416288E1DD}" type="presParOf" srcId="{EB60328B-D32C-417A-AE5F-D952264764D7}" destId="{8AE7C608-86CB-467E-8F22-2AE2E4C200CA}" srcOrd="1" destOrd="0" presId="urn:microsoft.com/office/officeart/2005/8/layout/orgChart1"/>
    <dgm:cxn modelId="{CFE798CB-736D-432A-9F80-6462B2BC3832}" type="presParOf" srcId="{8AE7C608-86CB-467E-8F22-2AE2E4C200CA}" destId="{E7EC03C5-88EE-46AC-95A0-3B380BAEFA90}" srcOrd="0" destOrd="0" presId="urn:microsoft.com/office/officeart/2005/8/layout/orgChart1"/>
    <dgm:cxn modelId="{6A7D9220-7193-478E-92C8-5FD2A19C8178}" type="presParOf" srcId="{8AE7C608-86CB-467E-8F22-2AE2E4C200CA}" destId="{FBD55DB4-F953-48C4-8304-0EFE271DEA45}" srcOrd="1" destOrd="0" presId="urn:microsoft.com/office/officeart/2005/8/layout/orgChart1"/>
    <dgm:cxn modelId="{F8E1BA6E-7D0E-437A-A9A1-DC29DC24D89A}" type="presParOf" srcId="{FBD55DB4-F953-48C4-8304-0EFE271DEA45}" destId="{ABC1A557-1DD4-4E70-A96A-9948F922BA29}" srcOrd="0" destOrd="0" presId="urn:microsoft.com/office/officeart/2005/8/layout/orgChart1"/>
    <dgm:cxn modelId="{843FD8A3-46C6-43ED-8876-88956458A483}" type="presParOf" srcId="{ABC1A557-1DD4-4E70-A96A-9948F922BA29}" destId="{4781F61E-56F0-493A-AB01-99471F985149}" srcOrd="0" destOrd="0" presId="urn:microsoft.com/office/officeart/2005/8/layout/orgChart1"/>
    <dgm:cxn modelId="{77073299-C4C8-4648-AD46-FBD14C15D6B6}" type="presParOf" srcId="{ABC1A557-1DD4-4E70-A96A-9948F922BA29}" destId="{0D7AE34C-ACEE-4DEC-A5DD-7CEBE15FC4DF}" srcOrd="1" destOrd="0" presId="urn:microsoft.com/office/officeart/2005/8/layout/orgChart1"/>
    <dgm:cxn modelId="{D03654B4-983F-41D2-A1B4-AE05E1DC5217}" type="presParOf" srcId="{FBD55DB4-F953-48C4-8304-0EFE271DEA45}" destId="{C498514C-3641-4C58-8BBB-249A42431D1E}" srcOrd="1" destOrd="0" presId="urn:microsoft.com/office/officeart/2005/8/layout/orgChart1"/>
    <dgm:cxn modelId="{E2D61474-EAA9-45B8-A6A7-3910189CCC0A}" type="presParOf" srcId="{FBD55DB4-F953-48C4-8304-0EFE271DEA45}" destId="{2BC50D85-0312-4018-9D7E-77959948EFAF}" srcOrd="2" destOrd="0" presId="urn:microsoft.com/office/officeart/2005/8/layout/orgChart1"/>
    <dgm:cxn modelId="{3CA208CE-2E27-4F4D-8313-7CB41DC88D46}" type="presParOf" srcId="{EB60328B-D32C-417A-AE5F-D952264764D7}" destId="{916A17B1-F972-41CE-88A8-661648F61122}" srcOrd="2" destOrd="0" presId="urn:microsoft.com/office/officeart/2005/8/layout/orgChart1"/>
    <dgm:cxn modelId="{7A479FFF-13A2-4F40-A75F-4389610B20D7}" type="presParOf" srcId="{2DB56D22-2CBD-4DA9-8210-5D70C51A43F0}" destId="{44D665F7-90DA-4510-8A2E-340A60CE6F4E}"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2D6E494-3518-45FD-879E-3D4DA86A9C62}" type="doc">
      <dgm:prSet loTypeId="urn:microsoft.com/office/officeart/2005/8/layout/process1" loCatId="process" qsTypeId="urn:microsoft.com/office/officeart/2005/8/quickstyle/simple1" qsCatId="simple" csTypeId="urn:microsoft.com/office/officeart/2005/8/colors/accent1_2" csCatId="accent1" phldr="1"/>
      <dgm:spPr/>
    </dgm:pt>
    <dgm:pt modelId="{C5694793-73CA-4822-A51D-9869F731AF43}">
      <dgm:prSet phldrT="[Tekst]">
        <dgm:style>
          <a:lnRef idx="2">
            <a:schemeClr val="accent1"/>
          </a:lnRef>
          <a:fillRef idx="1">
            <a:schemeClr val="lt1"/>
          </a:fillRef>
          <a:effectRef idx="0">
            <a:schemeClr val="accent1"/>
          </a:effectRef>
          <a:fontRef idx="minor">
            <a:schemeClr val="dk1"/>
          </a:fontRef>
        </dgm:style>
      </dgm:prSet>
      <dgm:spPr/>
      <dgm:t>
        <a:bodyPr/>
        <a:lstStyle/>
        <a:p>
          <a:r>
            <a:rPr lang="en-GB" dirty="0"/>
            <a:t>From Blades</a:t>
          </a:r>
          <a:endParaRPr lang="en-US" dirty="0"/>
        </a:p>
      </dgm:t>
    </dgm:pt>
    <dgm:pt modelId="{CB5E1AF4-3A1F-43BC-844C-B67FC706F446}" type="parTrans" cxnId="{A1DBD453-FEFB-4868-ABAF-18DD587382CC}">
      <dgm:prSet/>
      <dgm:spPr/>
      <dgm:t>
        <a:bodyPr/>
        <a:lstStyle/>
        <a:p>
          <a:endParaRPr lang="en-US"/>
        </a:p>
      </dgm:t>
    </dgm:pt>
    <dgm:pt modelId="{C16287C8-863B-4C2E-93E3-A1484C210D3C}" type="sibTrans" cxnId="{A1DBD453-FEFB-4868-ABAF-18DD587382CC}">
      <dgm:prSet/>
      <dgm:spPr/>
      <dgm:t>
        <a:bodyPr/>
        <a:lstStyle/>
        <a:p>
          <a:endParaRPr lang="en-US"/>
        </a:p>
      </dgm:t>
    </dgm:pt>
    <dgm:pt modelId="{35E6A15C-6868-4172-865D-34589CA72021}">
      <dgm:prSet phldrT="[Tekst]"/>
      <dgm:spPr/>
      <dgm:t>
        <a:bodyPr/>
        <a:lstStyle/>
        <a:p>
          <a:r>
            <a:rPr lang="en-GB" dirty="0"/>
            <a:t>Gearbox ratio</a:t>
          </a:r>
          <a:endParaRPr lang="en-US" dirty="0"/>
        </a:p>
      </dgm:t>
    </dgm:pt>
    <dgm:pt modelId="{EB9AB3D2-F812-47BC-B0A9-808A42C1FB8F}" type="parTrans" cxnId="{FE2601D5-3247-452A-A9FB-7319C0270BBC}">
      <dgm:prSet/>
      <dgm:spPr/>
      <dgm:t>
        <a:bodyPr/>
        <a:lstStyle/>
        <a:p>
          <a:endParaRPr lang="en-US"/>
        </a:p>
      </dgm:t>
    </dgm:pt>
    <dgm:pt modelId="{0366CF04-CF21-40A3-89FF-A20A6BD35A0A}" type="sibTrans" cxnId="{FE2601D5-3247-452A-A9FB-7319C0270BBC}">
      <dgm:prSet/>
      <dgm:spPr/>
      <dgm:t>
        <a:bodyPr/>
        <a:lstStyle/>
        <a:p>
          <a:endParaRPr lang="en-US"/>
        </a:p>
      </dgm:t>
    </dgm:pt>
    <dgm:pt modelId="{DD7C9747-203E-4693-A168-0A765B8058AF}">
      <dgm:prSet phldrT="[Tekst]">
        <dgm:style>
          <a:lnRef idx="2">
            <a:schemeClr val="accent1"/>
          </a:lnRef>
          <a:fillRef idx="1">
            <a:schemeClr val="lt1"/>
          </a:fillRef>
          <a:effectRef idx="0">
            <a:schemeClr val="accent1"/>
          </a:effectRef>
          <a:fontRef idx="minor">
            <a:schemeClr val="dk1"/>
          </a:fontRef>
        </dgm:style>
      </dgm:prSet>
      <dgm:spPr/>
      <dgm:t>
        <a:bodyPr/>
        <a:lstStyle/>
        <a:p>
          <a:r>
            <a:rPr lang="en-GB" dirty="0"/>
            <a:t>To generator</a:t>
          </a:r>
          <a:endParaRPr lang="en-US" dirty="0"/>
        </a:p>
      </dgm:t>
    </dgm:pt>
    <dgm:pt modelId="{A646AF7F-27DF-4D58-BFA2-79C7CE584999}" type="parTrans" cxnId="{EE8ACE41-54A8-47A9-988B-495AC8957FF3}">
      <dgm:prSet/>
      <dgm:spPr/>
      <dgm:t>
        <a:bodyPr/>
        <a:lstStyle/>
        <a:p>
          <a:endParaRPr lang="en-US"/>
        </a:p>
      </dgm:t>
    </dgm:pt>
    <dgm:pt modelId="{1436A468-11E1-4314-8DB5-EC4E3136DCFE}" type="sibTrans" cxnId="{EE8ACE41-54A8-47A9-988B-495AC8957FF3}">
      <dgm:prSet/>
      <dgm:spPr/>
      <dgm:t>
        <a:bodyPr/>
        <a:lstStyle/>
        <a:p>
          <a:endParaRPr lang="en-US"/>
        </a:p>
      </dgm:t>
    </dgm:pt>
    <dgm:pt modelId="{C332289D-A1A6-4129-88FE-8E5FB40B7894}" type="pres">
      <dgm:prSet presAssocID="{62D6E494-3518-45FD-879E-3D4DA86A9C62}" presName="Name0" presStyleCnt="0">
        <dgm:presLayoutVars>
          <dgm:dir/>
          <dgm:resizeHandles val="exact"/>
        </dgm:presLayoutVars>
      </dgm:prSet>
      <dgm:spPr/>
    </dgm:pt>
    <dgm:pt modelId="{C6ACF4AB-3619-48AF-8915-9127913531A0}" type="pres">
      <dgm:prSet presAssocID="{C5694793-73CA-4822-A51D-9869F731AF43}" presName="node" presStyleLbl="node1" presStyleIdx="0" presStyleCnt="3" custScaleX="59487" custScaleY="44723">
        <dgm:presLayoutVars>
          <dgm:bulletEnabled val="1"/>
        </dgm:presLayoutVars>
      </dgm:prSet>
      <dgm:spPr/>
    </dgm:pt>
    <dgm:pt modelId="{E006390E-1EC7-4FEF-8AE9-63D9207DE575}" type="pres">
      <dgm:prSet presAssocID="{C16287C8-863B-4C2E-93E3-A1484C210D3C}" presName="sibTrans" presStyleLbl="sibTrans2D1" presStyleIdx="0" presStyleCnt="2"/>
      <dgm:spPr/>
    </dgm:pt>
    <dgm:pt modelId="{33EBBB4A-8CC5-4000-A0F6-DB4C1A429D05}" type="pres">
      <dgm:prSet presAssocID="{C16287C8-863B-4C2E-93E3-A1484C210D3C}" presName="connectorText" presStyleLbl="sibTrans2D1" presStyleIdx="0" presStyleCnt="2"/>
      <dgm:spPr/>
    </dgm:pt>
    <dgm:pt modelId="{808FB09D-8000-4A81-8FB1-4255E4C3DBB7}" type="pres">
      <dgm:prSet presAssocID="{35E6A15C-6868-4172-865D-34589CA72021}" presName="node" presStyleLbl="node1" presStyleIdx="1" presStyleCnt="3">
        <dgm:presLayoutVars>
          <dgm:bulletEnabled val="1"/>
        </dgm:presLayoutVars>
      </dgm:prSet>
      <dgm:spPr/>
    </dgm:pt>
    <dgm:pt modelId="{8CA34969-C719-4FE3-8159-DF38FA4183E1}" type="pres">
      <dgm:prSet presAssocID="{0366CF04-CF21-40A3-89FF-A20A6BD35A0A}" presName="sibTrans" presStyleLbl="sibTrans2D1" presStyleIdx="1" presStyleCnt="2"/>
      <dgm:spPr/>
    </dgm:pt>
    <dgm:pt modelId="{C9702F90-3E97-4BE6-B54F-B3490643A8A3}" type="pres">
      <dgm:prSet presAssocID="{0366CF04-CF21-40A3-89FF-A20A6BD35A0A}" presName="connectorText" presStyleLbl="sibTrans2D1" presStyleIdx="1" presStyleCnt="2"/>
      <dgm:spPr/>
    </dgm:pt>
    <dgm:pt modelId="{39630BE1-AD4A-4FC0-8D91-04B057A32065}" type="pres">
      <dgm:prSet presAssocID="{DD7C9747-203E-4693-A168-0A765B8058AF}" presName="node" presStyleLbl="node1" presStyleIdx="2" presStyleCnt="3" custScaleX="57420" custScaleY="45544">
        <dgm:presLayoutVars>
          <dgm:bulletEnabled val="1"/>
        </dgm:presLayoutVars>
      </dgm:prSet>
      <dgm:spPr/>
    </dgm:pt>
  </dgm:ptLst>
  <dgm:cxnLst>
    <dgm:cxn modelId="{84BBB42B-D991-45E3-9FFE-EC8451CD798E}" type="presOf" srcId="{C16287C8-863B-4C2E-93E3-A1484C210D3C}" destId="{33EBBB4A-8CC5-4000-A0F6-DB4C1A429D05}" srcOrd="1" destOrd="0" presId="urn:microsoft.com/office/officeart/2005/8/layout/process1"/>
    <dgm:cxn modelId="{F4A23E32-4B40-45E1-A080-E30BE91B919B}" type="presOf" srcId="{35E6A15C-6868-4172-865D-34589CA72021}" destId="{808FB09D-8000-4A81-8FB1-4255E4C3DBB7}" srcOrd="0" destOrd="0" presId="urn:microsoft.com/office/officeart/2005/8/layout/process1"/>
    <dgm:cxn modelId="{EE8ACE41-54A8-47A9-988B-495AC8957FF3}" srcId="{62D6E494-3518-45FD-879E-3D4DA86A9C62}" destId="{DD7C9747-203E-4693-A168-0A765B8058AF}" srcOrd="2" destOrd="0" parTransId="{A646AF7F-27DF-4D58-BFA2-79C7CE584999}" sibTransId="{1436A468-11E1-4314-8DB5-EC4E3136DCFE}"/>
    <dgm:cxn modelId="{A1DBD453-FEFB-4868-ABAF-18DD587382CC}" srcId="{62D6E494-3518-45FD-879E-3D4DA86A9C62}" destId="{C5694793-73CA-4822-A51D-9869F731AF43}" srcOrd="0" destOrd="0" parTransId="{CB5E1AF4-3A1F-43BC-844C-B67FC706F446}" sibTransId="{C16287C8-863B-4C2E-93E3-A1484C210D3C}"/>
    <dgm:cxn modelId="{5028887E-24F3-4D40-9081-D642316836A0}" type="presOf" srcId="{DD7C9747-203E-4693-A168-0A765B8058AF}" destId="{39630BE1-AD4A-4FC0-8D91-04B057A32065}" srcOrd="0" destOrd="0" presId="urn:microsoft.com/office/officeart/2005/8/layout/process1"/>
    <dgm:cxn modelId="{714570B6-50D5-424E-A06D-FAD00D2596D7}" type="presOf" srcId="{0366CF04-CF21-40A3-89FF-A20A6BD35A0A}" destId="{8CA34969-C719-4FE3-8159-DF38FA4183E1}" srcOrd="0" destOrd="0" presId="urn:microsoft.com/office/officeart/2005/8/layout/process1"/>
    <dgm:cxn modelId="{70C0DCBF-CFA9-4B47-8D0E-A13881B30F17}" type="presOf" srcId="{0366CF04-CF21-40A3-89FF-A20A6BD35A0A}" destId="{C9702F90-3E97-4BE6-B54F-B3490643A8A3}" srcOrd="1" destOrd="0" presId="urn:microsoft.com/office/officeart/2005/8/layout/process1"/>
    <dgm:cxn modelId="{277622CF-F426-4D1D-814E-7F1A844D9921}" type="presOf" srcId="{62D6E494-3518-45FD-879E-3D4DA86A9C62}" destId="{C332289D-A1A6-4129-88FE-8E5FB40B7894}" srcOrd="0" destOrd="0" presId="urn:microsoft.com/office/officeart/2005/8/layout/process1"/>
    <dgm:cxn modelId="{FE2601D5-3247-452A-A9FB-7319C0270BBC}" srcId="{62D6E494-3518-45FD-879E-3D4DA86A9C62}" destId="{35E6A15C-6868-4172-865D-34589CA72021}" srcOrd="1" destOrd="0" parTransId="{EB9AB3D2-F812-47BC-B0A9-808A42C1FB8F}" sibTransId="{0366CF04-CF21-40A3-89FF-A20A6BD35A0A}"/>
    <dgm:cxn modelId="{7EB7A1E0-A703-4A82-97D9-D54B028617CA}" type="presOf" srcId="{C5694793-73CA-4822-A51D-9869F731AF43}" destId="{C6ACF4AB-3619-48AF-8915-9127913531A0}" srcOrd="0" destOrd="0" presId="urn:microsoft.com/office/officeart/2005/8/layout/process1"/>
    <dgm:cxn modelId="{173FEEF3-9031-4DB2-AD80-B7795B7973C8}" type="presOf" srcId="{C16287C8-863B-4C2E-93E3-A1484C210D3C}" destId="{E006390E-1EC7-4FEF-8AE9-63D9207DE575}" srcOrd="0" destOrd="0" presId="urn:microsoft.com/office/officeart/2005/8/layout/process1"/>
    <dgm:cxn modelId="{0B4DE984-5FFF-4B6C-9E5F-F885C12EA1ED}" type="presParOf" srcId="{C332289D-A1A6-4129-88FE-8E5FB40B7894}" destId="{C6ACF4AB-3619-48AF-8915-9127913531A0}" srcOrd="0" destOrd="0" presId="urn:microsoft.com/office/officeart/2005/8/layout/process1"/>
    <dgm:cxn modelId="{4D079F39-285E-41AB-8CBA-422FF33C53A3}" type="presParOf" srcId="{C332289D-A1A6-4129-88FE-8E5FB40B7894}" destId="{E006390E-1EC7-4FEF-8AE9-63D9207DE575}" srcOrd="1" destOrd="0" presId="urn:microsoft.com/office/officeart/2005/8/layout/process1"/>
    <dgm:cxn modelId="{9A181277-83C3-484E-BBB4-C7013FE265C3}" type="presParOf" srcId="{E006390E-1EC7-4FEF-8AE9-63D9207DE575}" destId="{33EBBB4A-8CC5-4000-A0F6-DB4C1A429D05}" srcOrd="0" destOrd="0" presId="urn:microsoft.com/office/officeart/2005/8/layout/process1"/>
    <dgm:cxn modelId="{6648B6C9-D2FD-47B9-9C53-8BF7597E2120}" type="presParOf" srcId="{C332289D-A1A6-4129-88FE-8E5FB40B7894}" destId="{808FB09D-8000-4A81-8FB1-4255E4C3DBB7}" srcOrd="2" destOrd="0" presId="urn:microsoft.com/office/officeart/2005/8/layout/process1"/>
    <dgm:cxn modelId="{3A83CEDB-F751-4263-9D15-F1469257A6B3}" type="presParOf" srcId="{C332289D-A1A6-4129-88FE-8E5FB40B7894}" destId="{8CA34969-C719-4FE3-8159-DF38FA4183E1}" srcOrd="3" destOrd="0" presId="urn:microsoft.com/office/officeart/2005/8/layout/process1"/>
    <dgm:cxn modelId="{39538F53-8997-40E7-B080-C16816FCFF8A}" type="presParOf" srcId="{8CA34969-C719-4FE3-8159-DF38FA4183E1}" destId="{C9702F90-3E97-4BE6-B54F-B3490643A8A3}" srcOrd="0" destOrd="0" presId="urn:microsoft.com/office/officeart/2005/8/layout/process1"/>
    <dgm:cxn modelId="{A2629DBE-5DB5-4F5F-A653-B0686BCA8D3A}" type="presParOf" srcId="{C332289D-A1A6-4129-88FE-8E5FB40B7894}" destId="{39630BE1-AD4A-4FC0-8D91-04B057A32065}"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084745F-7E7E-40EF-A045-C146133E1667}"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C8A5A14D-801E-4D49-A327-4B6D268298F8}">
      <dgm:prSet phldrT="[Tekst]" custT="1"/>
      <dgm:spPr/>
      <dgm:t>
        <a:bodyPr/>
        <a:lstStyle/>
        <a:p>
          <a:r>
            <a:rPr lang="en-GB" sz="1400" dirty="0">
              <a:latin typeface="Cabin 3" panose="020B0604020202020204" charset="0"/>
            </a:rPr>
            <a:t>Gearbox maintenance</a:t>
          </a:r>
          <a:endParaRPr lang="en-US" sz="1400" dirty="0">
            <a:latin typeface="Cabin 3" panose="020B0604020202020204" charset="0"/>
          </a:endParaRPr>
        </a:p>
      </dgm:t>
    </dgm:pt>
    <dgm:pt modelId="{C2799AF1-18AB-4B3D-B7C1-F1A09157E7EC}" type="parTrans" cxnId="{CCC8841E-8036-4F62-93C6-FFAE9CB22C39}">
      <dgm:prSet/>
      <dgm:spPr/>
      <dgm:t>
        <a:bodyPr/>
        <a:lstStyle/>
        <a:p>
          <a:endParaRPr lang="en-US"/>
        </a:p>
      </dgm:t>
    </dgm:pt>
    <dgm:pt modelId="{60EB0953-1451-4E54-911D-A82E47E07FBE}" type="sibTrans" cxnId="{CCC8841E-8036-4F62-93C6-FFAE9CB22C39}">
      <dgm:prSet/>
      <dgm:spPr/>
      <dgm:t>
        <a:bodyPr/>
        <a:lstStyle/>
        <a:p>
          <a:endParaRPr lang="en-US"/>
        </a:p>
      </dgm:t>
    </dgm:pt>
    <dgm:pt modelId="{957BB44E-CAC3-450B-BD30-7868E5C72807}">
      <dgm:prSet phldrT="[Tekst]" custT="1"/>
      <dgm:spPr/>
      <dgm:t>
        <a:bodyPr/>
        <a:lstStyle/>
        <a:p>
          <a:r>
            <a:rPr lang="en-GB" sz="1400" dirty="0">
              <a:latin typeface="Cabin 3" panose="020B0604020202020204" charset="0"/>
            </a:rPr>
            <a:t>Unscheduled service</a:t>
          </a:r>
          <a:endParaRPr lang="en-US" sz="1400" dirty="0">
            <a:latin typeface="Cabin 3" panose="020B0604020202020204" charset="0"/>
          </a:endParaRPr>
        </a:p>
      </dgm:t>
    </dgm:pt>
    <dgm:pt modelId="{C6338D57-C724-4898-A687-A9801CEAB092}" type="parTrans" cxnId="{10EE391E-EF9C-4207-88F3-05210BB812D3}">
      <dgm:prSet/>
      <dgm:spPr/>
      <dgm:t>
        <a:bodyPr/>
        <a:lstStyle/>
        <a:p>
          <a:endParaRPr lang="en-US"/>
        </a:p>
      </dgm:t>
    </dgm:pt>
    <dgm:pt modelId="{69AB84FA-731F-4753-B3B1-208DCCA48346}" type="sibTrans" cxnId="{10EE391E-EF9C-4207-88F3-05210BB812D3}">
      <dgm:prSet/>
      <dgm:spPr/>
      <dgm:t>
        <a:bodyPr/>
        <a:lstStyle/>
        <a:p>
          <a:endParaRPr lang="en-US"/>
        </a:p>
      </dgm:t>
    </dgm:pt>
    <dgm:pt modelId="{C43B352F-D4DD-4647-9152-801BED18F53B}">
      <dgm:prSet phldrT="[Tekst]" custT="1"/>
      <dgm:spPr/>
      <dgm:t>
        <a:bodyPr/>
        <a:lstStyle/>
        <a:p>
          <a:r>
            <a:rPr lang="en-GB" sz="1400" b="1" dirty="0">
              <a:latin typeface="Cabin 3" panose="020B0604020202020204" charset="0"/>
            </a:rPr>
            <a:t>Gearbox service </a:t>
          </a:r>
          <a:r>
            <a:rPr lang="en-GB" sz="1400" dirty="0">
              <a:latin typeface="Cabin 3" panose="020B0604020202020204" charset="0"/>
            </a:rPr>
            <a:t>- not working, reduce of efficiency during work, noise in the gearbox, wrong sensors readings</a:t>
          </a:r>
          <a:endParaRPr lang="en-US" sz="1400" dirty="0">
            <a:latin typeface="Cabin 3" panose="020B0604020202020204" charset="0"/>
          </a:endParaRPr>
        </a:p>
      </dgm:t>
    </dgm:pt>
    <dgm:pt modelId="{280DB218-3FA7-4A5B-BBA9-C4938FDA8FBE}" type="parTrans" cxnId="{82EA1450-1D7A-42FF-8333-7424555BB346}">
      <dgm:prSet/>
      <dgm:spPr/>
      <dgm:t>
        <a:bodyPr/>
        <a:lstStyle/>
        <a:p>
          <a:endParaRPr lang="en-US"/>
        </a:p>
      </dgm:t>
    </dgm:pt>
    <dgm:pt modelId="{DF9AA59A-7514-498C-9985-AF63EBA146FD}" type="sibTrans" cxnId="{82EA1450-1D7A-42FF-8333-7424555BB346}">
      <dgm:prSet/>
      <dgm:spPr/>
      <dgm:t>
        <a:bodyPr/>
        <a:lstStyle/>
        <a:p>
          <a:endParaRPr lang="en-US"/>
        </a:p>
      </dgm:t>
    </dgm:pt>
    <dgm:pt modelId="{875B6EF0-E593-4DC8-B3B2-D21FE016D011}">
      <dgm:prSet phldrT="[Tekst]" custT="1"/>
      <dgm:spPr/>
      <dgm:t>
        <a:bodyPr/>
        <a:lstStyle/>
        <a:p>
          <a:r>
            <a:rPr lang="en-GB" sz="1400" dirty="0">
              <a:latin typeface="Cabin 3" panose="020B0604020202020204" charset="0"/>
            </a:rPr>
            <a:t>Scheduled service</a:t>
          </a:r>
          <a:endParaRPr lang="en-US" sz="1400" dirty="0">
            <a:latin typeface="Cabin 3" panose="020B0604020202020204" charset="0"/>
          </a:endParaRPr>
        </a:p>
      </dgm:t>
    </dgm:pt>
    <dgm:pt modelId="{5682DE4F-75D4-4405-A731-D85C45D253B4}" type="parTrans" cxnId="{4A37D5F7-C9F6-492E-808A-2A654EAC02CF}">
      <dgm:prSet/>
      <dgm:spPr/>
      <dgm:t>
        <a:bodyPr/>
        <a:lstStyle/>
        <a:p>
          <a:endParaRPr lang="en-US"/>
        </a:p>
      </dgm:t>
    </dgm:pt>
    <dgm:pt modelId="{1B1DB12B-F7B3-4E3C-A5C3-429CDB21A4C2}" type="sibTrans" cxnId="{4A37D5F7-C9F6-492E-808A-2A654EAC02CF}">
      <dgm:prSet/>
      <dgm:spPr/>
      <dgm:t>
        <a:bodyPr/>
        <a:lstStyle/>
        <a:p>
          <a:endParaRPr lang="en-US"/>
        </a:p>
      </dgm:t>
    </dgm:pt>
    <dgm:pt modelId="{6999E0A4-1AE4-456B-A4B9-E750C987CB69}">
      <dgm:prSet phldrT="[Tekst]" custT="1"/>
      <dgm:spPr/>
      <dgm:t>
        <a:bodyPr/>
        <a:lstStyle/>
        <a:p>
          <a:r>
            <a:rPr lang="en-GB" sz="1400" b="1" dirty="0">
              <a:latin typeface="Cabin 3" panose="020B0604020202020204" charset="0"/>
            </a:rPr>
            <a:t>Proactive inspection </a:t>
          </a:r>
          <a:r>
            <a:rPr lang="en-GB" sz="1400" dirty="0">
              <a:latin typeface="Cabin 3" panose="020B0604020202020204" charset="0"/>
            </a:rPr>
            <a:t>– extended inspection with endoscope, check oil level, filters, corrosion etc.</a:t>
          </a:r>
          <a:endParaRPr lang="en-US" sz="1400" dirty="0">
            <a:latin typeface="Cabin 3" panose="020B0604020202020204" charset="0"/>
          </a:endParaRPr>
        </a:p>
      </dgm:t>
    </dgm:pt>
    <dgm:pt modelId="{E31ECBE8-FF1B-4D52-8E30-FFB3976F0F8F}" type="parTrans" cxnId="{E90DF3CA-449F-40CF-8B69-619FCE97B0E6}">
      <dgm:prSet/>
      <dgm:spPr/>
      <dgm:t>
        <a:bodyPr/>
        <a:lstStyle/>
        <a:p>
          <a:endParaRPr lang="en-US"/>
        </a:p>
      </dgm:t>
    </dgm:pt>
    <dgm:pt modelId="{8D6AF996-0A10-4901-8CAD-AC71F7CA534E}" type="sibTrans" cxnId="{E90DF3CA-449F-40CF-8B69-619FCE97B0E6}">
      <dgm:prSet/>
      <dgm:spPr/>
      <dgm:t>
        <a:bodyPr/>
        <a:lstStyle/>
        <a:p>
          <a:endParaRPr lang="en-US"/>
        </a:p>
      </dgm:t>
    </dgm:pt>
    <dgm:pt modelId="{DCF3FE27-397C-4106-8DB8-616B4BACF405}">
      <dgm:prSet phldrT="[Tekst]" custT="1"/>
      <dgm:spPr/>
      <dgm:t>
        <a:bodyPr/>
        <a:lstStyle/>
        <a:p>
          <a:r>
            <a:rPr lang="en-GB" sz="1400" b="1" dirty="0">
              <a:latin typeface="Cabin 3" panose="020B0604020202020204" charset="0"/>
            </a:rPr>
            <a:t>Scheduled inspection </a:t>
          </a:r>
          <a:r>
            <a:rPr lang="en-GB" sz="1400" dirty="0">
              <a:latin typeface="Cabin 3" panose="020B0604020202020204" charset="0"/>
            </a:rPr>
            <a:t>– regular schedule maintenance, general visual inspection and check of work conditions</a:t>
          </a:r>
          <a:endParaRPr lang="en-US" sz="1400" dirty="0">
            <a:latin typeface="Cabin 3" panose="020B0604020202020204" charset="0"/>
          </a:endParaRPr>
        </a:p>
      </dgm:t>
    </dgm:pt>
    <dgm:pt modelId="{41CB677F-82C6-472D-A8E8-A1FF61869ED0}" type="parTrans" cxnId="{411CBEC6-51C9-4941-AF14-A1DC999ECFC5}">
      <dgm:prSet/>
      <dgm:spPr/>
      <dgm:t>
        <a:bodyPr/>
        <a:lstStyle/>
        <a:p>
          <a:endParaRPr lang="en-US"/>
        </a:p>
      </dgm:t>
    </dgm:pt>
    <dgm:pt modelId="{B0956C85-C0D7-404F-A18E-19660C02DC4E}" type="sibTrans" cxnId="{411CBEC6-51C9-4941-AF14-A1DC999ECFC5}">
      <dgm:prSet/>
      <dgm:spPr/>
      <dgm:t>
        <a:bodyPr/>
        <a:lstStyle/>
        <a:p>
          <a:endParaRPr lang="en-US"/>
        </a:p>
      </dgm:t>
    </dgm:pt>
    <dgm:pt modelId="{A548B675-4D02-40BA-872E-FA82E9A2A928}" type="pres">
      <dgm:prSet presAssocID="{6084745F-7E7E-40EF-A045-C146133E1667}" presName="hierChild1" presStyleCnt="0">
        <dgm:presLayoutVars>
          <dgm:orgChart val="1"/>
          <dgm:chPref val="1"/>
          <dgm:dir/>
          <dgm:animOne val="branch"/>
          <dgm:animLvl val="lvl"/>
          <dgm:resizeHandles/>
        </dgm:presLayoutVars>
      </dgm:prSet>
      <dgm:spPr/>
    </dgm:pt>
    <dgm:pt modelId="{369580D0-5463-49AF-B679-63BCDFEFB323}" type="pres">
      <dgm:prSet presAssocID="{C8A5A14D-801E-4D49-A327-4B6D268298F8}" presName="hierRoot1" presStyleCnt="0">
        <dgm:presLayoutVars>
          <dgm:hierBranch val="init"/>
        </dgm:presLayoutVars>
      </dgm:prSet>
      <dgm:spPr/>
    </dgm:pt>
    <dgm:pt modelId="{CAE21F7A-5A38-4AD8-A58B-0DA02D9FD886}" type="pres">
      <dgm:prSet presAssocID="{C8A5A14D-801E-4D49-A327-4B6D268298F8}" presName="rootComposite1" presStyleCnt="0"/>
      <dgm:spPr/>
    </dgm:pt>
    <dgm:pt modelId="{73E91484-880C-46ED-9188-FB25AF1288E4}" type="pres">
      <dgm:prSet presAssocID="{C8A5A14D-801E-4D49-A327-4B6D268298F8}" presName="rootText1" presStyleLbl="node0" presStyleIdx="0" presStyleCnt="1">
        <dgm:presLayoutVars>
          <dgm:chPref val="3"/>
        </dgm:presLayoutVars>
      </dgm:prSet>
      <dgm:spPr/>
    </dgm:pt>
    <dgm:pt modelId="{0A9A728D-0EEC-40A9-B60F-5B0F55E12295}" type="pres">
      <dgm:prSet presAssocID="{C8A5A14D-801E-4D49-A327-4B6D268298F8}" presName="rootConnector1" presStyleLbl="node1" presStyleIdx="0" presStyleCnt="0"/>
      <dgm:spPr/>
    </dgm:pt>
    <dgm:pt modelId="{8C1E142C-7A09-49B7-B2F4-77B11BEE7437}" type="pres">
      <dgm:prSet presAssocID="{C8A5A14D-801E-4D49-A327-4B6D268298F8}" presName="hierChild2" presStyleCnt="0"/>
      <dgm:spPr/>
    </dgm:pt>
    <dgm:pt modelId="{148BA8D4-B8A4-4F5F-AC6D-90EB20C24077}" type="pres">
      <dgm:prSet presAssocID="{5682DE4F-75D4-4405-A731-D85C45D253B4}" presName="Name37" presStyleLbl="parChTrans1D2" presStyleIdx="0" presStyleCnt="2"/>
      <dgm:spPr/>
    </dgm:pt>
    <dgm:pt modelId="{D14D9F64-9350-465F-8A49-492ABE73CA44}" type="pres">
      <dgm:prSet presAssocID="{875B6EF0-E593-4DC8-B3B2-D21FE016D011}" presName="hierRoot2" presStyleCnt="0">
        <dgm:presLayoutVars>
          <dgm:hierBranch val="init"/>
        </dgm:presLayoutVars>
      </dgm:prSet>
      <dgm:spPr/>
    </dgm:pt>
    <dgm:pt modelId="{4E2998FE-C95F-40C4-9AD3-F504E675DFA5}" type="pres">
      <dgm:prSet presAssocID="{875B6EF0-E593-4DC8-B3B2-D21FE016D011}" presName="rootComposite" presStyleCnt="0"/>
      <dgm:spPr/>
    </dgm:pt>
    <dgm:pt modelId="{709B3EB3-015E-4D89-8A82-9383F8A1CD51}" type="pres">
      <dgm:prSet presAssocID="{875B6EF0-E593-4DC8-B3B2-D21FE016D011}" presName="rootText" presStyleLbl="node2" presStyleIdx="0" presStyleCnt="2">
        <dgm:presLayoutVars>
          <dgm:chPref val="3"/>
        </dgm:presLayoutVars>
      </dgm:prSet>
      <dgm:spPr/>
    </dgm:pt>
    <dgm:pt modelId="{553D70F0-BCE3-49E9-9211-C6C6DF7249C7}" type="pres">
      <dgm:prSet presAssocID="{875B6EF0-E593-4DC8-B3B2-D21FE016D011}" presName="rootConnector" presStyleLbl="node2" presStyleIdx="0" presStyleCnt="2"/>
      <dgm:spPr/>
    </dgm:pt>
    <dgm:pt modelId="{0DA386D8-198E-4D81-9BC0-BC8347ED5A5B}" type="pres">
      <dgm:prSet presAssocID="{875B6EF0-E593-4DC8-B3B2-D21FE016D011}" presName="hierChild4" presStyleCnt="0"/>
      <dgm:spPr/>
    </dgm:pt>
    <dgm:pt modelId="{E8F2626D-DA82-42C5-8451-44EC6A2815FD}" type="pres">
      <dgm:prSet presAssocID="{E31ECBE8-FF1B-4D52-8E30-FFB3976F0F8F}" presName="Name37" presStyleLbl="parChTrans1D3" presStyleIdx="0" presStyleCnt="3"/>
      <dgm:spPr/>
    </dgm:pt>
    <dgm:pt modelId="{DF54B34C-0103-495B-9346-2283CCEC3067}" type="pres">
      <dgm:prSet presAssocID="{6999E0A4-1AE4-456B-A4B9-E750C987CB69}" presName="hierRoot2" presStyleCnt="0">
        <dgm:presLayoutVars>
          <dgm:hierBranch val="init"/>
        </dgm:presLayoutVars>
      </dgm:prSet>
      <dgm:spPr/>
    </dgm:pt>
    <dgm:pt modelId="{AFFEA361-2F58-4015-8121-E3B98402DE2B}" type="pres">
      <dgm:prSet presAssocID="{6999E0A4-1AE4-456B-A4B9-E750C987CB69}" presName="rootComposite" presStyleCnt="0"/>
      <dgm:spPr/>
    </dgm:pt>
    <dgm:pt modelId="{3D55B8E1-19C2-4CBF-BD9E-DD3C914571D4}" type="pres">
      <dgm:prSet presAssocID="{6999E0A4-1AE4-456B-A4B9-E750C987CB69}" presName="rootText" presStyleLbl="node3" presStyleIdx="0" presStyleCnt="3" custScaleY="138100">
        <dgm:presLayoutVars>
          <dgm:chPref val="3"/>
        </dgm:presLayoutVars>
      </dgm:prSet>
      <dgm:spPr/>
    </dgm:pt>
    <dgm:pt modelId="{091E06C8-505E-41CE-A097-293533495FAC}" type="pres">
      <dgm:prSet presAssocID="{6999E0A4-1AE4-456B-A4B9-E750C987CB69}" presName="rootConnector" presStyleLbl="node3" presStyleIdx="0" presStyleCnt="3"/>
      <dgm:spPr/>
    </dgm:pt>
    <dgm:pt modelId="{DF8B5D4A-2194-4A17-9A83-56617BD904F6}" type="pres">
      <dgm:prSet presAssocID="{6999E0A4-1AE4-456B-A4B9-E750C987CB69}" presName="hierChild4" presStyleCnt="0"/>
      <dgm:spPr/>
    </dgm:pt>
    <dgm:pt modelId="{8A9BECFA-CCD5-42DB-8759-FCECC43664BA}" type="pres">
      <dgm:prSet presAssocID="{6999E0A4-1AE4-456B-A4B9-E750C987CB69}" presName="hierChild5" presStyleCnt="0"/>
      <dgm:spPr/>
    </dgm:pt>
    <dgm:pt modelId="{5C680E38-7EE3-46B4-B81C-D7C171B8006B}" type="pres">
      <dgm:prSet presAssocID="{41CB677F-82C6-472D-A8E8-A1FF61869ED0}" presName="Name37" presStyleLbl="parChTrans1D3" presStyleIdx="1" presStyleCnt="3"/>
      <dgm:spPr/>
    </dgm:pt>
    <dgm:pt modelId="{42312E9B-D7E4-4DCE-B785-BC91B2249F4F}" type="pres">
      <dgm:prSet presAssocID="{DCF3FE27-397C-4106-8DB8-616B4BACF405}" presName="hierRoot2" presStyleCnt="0">
        <dgm:presLayoutVars>
          <dgm:hierBranch val="init"/>
        </dgm:presLayoutVars>
      </dgm:prSet>
      <dgm:spPr/>
    </dgm:pt>
    <dgm:pt modelId="{6C047A83-E45D-4E9B-9BD5-8FBE6559B2AD}" type="pres">
      <dgm:prSet presAssocID="{DCF3FE27-397C-4106-8DB8-616B4BACF405}" presName="rootComposite" presStyleCnt="0"/>
      <dgm:spPr/>
    </dgm:pt>
    <dgm:pt modelId="{F3263685-7565-4788-9CEA-FD2C124B8175}" type="pres">
      <dgm:prSet presAssocID="{DCF3FE27-397C-4106-8DB8-616B4BACF405}" presName="rootText" presStyleLbl="node3" presStyleIdx="1" presStyleCnt="3" custScaleY="130195">
        <dgm:presLayoutVars>
          <dgm:chPref val="3"/>
        </dgm:presLayoutVars>
      </dgm:prSet>
      <dgm:spPr/>
    </dgm:pt>
    <dgm:pt modelId="{E7072009-ABD6-4D2A-A9EF-39251FE0ECF7}" type="pres">
      <dgm:prSet presAssocID="{DCF3FE27-397C-4106-8DB8-616B4BACF405}" presName="rootConnector" presStyleLbl="node3" presStyleIdx="1" presStyleCnt="3"/>
      <dgm:spPr/>
    </dgm:pt>
    <dgm:pt modelId="{6F2AB519-4A2B-4D76-8F40-FC91297B3F30}" type="pres">
      <dgm:prSet presAssocID="{DCF3FE27-397C-4106-8DB8-616B4BACF405}" presName="hierChild4" presStyleCnt="0"/>
      <dgm:spPr/>
    </dgm:pt>
    <dgm:pt modelId="{2AB0CD59-0ADF-4067-B76E-2E913A45ED07}" type="pres">
      <dgm:prSet presAssocID="{DCF3FE27-397C-4106-8DB8-616B4BACF405}" presName="hierChild5" presStyleCnt="0"/>
      <dgm:spPr/>
    </dgm:pt>
    <dgm:pt modelId="{B92E7CF9-9DA4-4A90-93E9-A62131774ECD}" type="pres">
      <dgm:prSet presAssocID="{875B6EF0-E593-4DC8-B3B2-D21FE016D011}" presName="hierChild5" presStyleCnt="0"/>
      <dgm:spPr/>
    </dgm:pt>
    <dgm:pt modelId="{4B74336A-3654-4042-A85B-C9B87BF09917}" type="pres">
      <dgm:prSet presAssocID="{C6338D57-C724-4898-A687-A9801CEAB092}" presName="Name37" presStyleLbl="parChTrans1D2" presStyleIdx="1" presStyleCnt="2"/>
      <dgm:spPr/>
    </dgm:pt>
    <dgm:pt modelId="{48096D68-C29F-498F-9685-6E981D4E569D}" type="pres">
      <dgm:prSet presAssocID="{957BB44E-CAC3-450B-BD30-7868E5C72807}" presName="hierRoot2" presStyleCnt="0">
        <dgm:presLayoutVars>
          <dgm:hierBranch val="init"/>
        </dgm:presLayoutVars>
      </dgm:prSet>
      <dgm:spPr/>
    </dgm:pt>
    <dgm:pt modelId="{BBDD557A-D911-4252-9122-63BF4B94340E}" type="pres">
      <dgm:prSet presAssocID="{957BB44E-CAC3-450B-BD30-7868E5C72807}" presName="rootComposite" presStyleCnt="0"/>
      <dgm:spPr/>
    </dgm:pt>
    <dgm:pt modelId="{B2E50ACC-7FC4-44B5-8D42-BD92AB89018F}" type="pres">
      <dgm:prSet presAssocID="{957BB44E-CAC3-450B-BD30-7868E5C72807}" presName="rootText" presStyleLbl="node2" presStyleIdx="1" presStyleCnt="2">
        <dgm:presLayoutVars>
          <dgm:chPref val="3"/>
        </dgm:presLayoutVars>
      </dgm:prSet>
      <dgm:spPr/>
    </dgm:pt>
    <dgm:pt modelId="{D2025467-A61D-4337-93C5-A7DFF3635173}" type="pres">
      <dgm:prSet presAssocID="{957BB44E-CAC3-450B-BD30-7868E5C72807}" presName="rootConnector" presStyleLbl="node2" presStyleIdx="1" presStyleCnt="2"/>
      <dgm:spPr/>
    </dgm:pt>
    <dgm:pt modelId="{67544824-3697-4099-B017-8AA51389FF05}" type="pres">
      <dgm:prSet presAssocID="{957BB44E-CAC3-450B-BD30-7868E5C72807}" presName="hierChild4" presStyleCnt="0"/>
      <dgm:spPr/>
    </dgm:pt>
    <dgm:pt modelId="{D4BAD85B-6957-4543-8401-BE4F62BA2AF5}" type="pres">
      <dgm:prSet presAssocID="{280DB218-3FA7-4A5B-BBA9-C4938FDA8FBE}" presName="Name37" presStyleLbl="parChTrans1D3" presStyleIdx="2" presStyleCnt="3"/>
      <dgm:spPr/>
    </dgm:pt>
    <dgm:pt modelId="{2BFA1CF2-0AA9-486E-AA06-3B1278AAEFA6}" type="pres">
      <dgm:prSet presAssocID="{C43B352F-D4DD-4647-9152-801BED18F53B}" presName="hierRoot2" presStyleCnt="0">
        <dgm:presLayoutVars>
          <dgm:hierBranch val="init"/>
        </dgm:presLayoutVars>
      </dgm:prSet>
      <dgm:spPr/>
    </dgm:pt>
    <dgm:pt modelId="{7CF7FFDA-3E92-462E-87A3-C9200DBF69DA}" type="pres">
      <dgm:prSet presAssocID="{C43B352F-D4DD-4647-9152-801BED18F53B}" presName="rootComposite" presStyleCnt="0"/>
      <dgm:spPr/>
    </dgm:pt>
    <dgm:pt modelId="{4E4C67EA-207B-4693-B88B-A73C00B69D2F}" type="pres">
      <dgm:prSet presAssocID="{C43B352F-D4DD-4647-9152-801BED18F53B}" presName="rootText" presStyleLbl="node3" presStyleIdx="2" presStyleCnt="3" custScaleY="133952">
        <dgm:presLayoutVars>
          <dgm:chPref val="3"/>
        </dgm:presLayoutVars>
      </dgm:prSet>
      <dgm:spPr/>
    </dgm:pt>
    <dgm:pt modelId="{81226C59-F826-4298-811C-1D9418605AE9}" type="pres">
      <dgm:prSet presAssocID="{C43B352F-D4DD-4647-9152-801BED18F53B}" presName="rootConnector" presStyleLbl="node3" presStyleIdx="2" presStyleCnt="3"/>
      <dgm:spPr/>
    </dgm:pt>
    <dgm:pt modelId="{ACC5E15E-2B1B-4397-B35B-58998FC10F09}" type="pres">
      <dgm:prSet presAssocID="{C43B352F-D4DD-4647-9152-801BED18F53B}" presName="hierChild4" presStyleCnt="0"/>
      <dgm:spPr/>
    </dgm:pt>
    <dgm:pt modelId="{C4629AF2-26D8-4E4A-9F73-C56582CB83C7}" type="pres">
      <dgm:prSet presAssocID="{C43B352F-D4DD-4647-9152-801BED18F53B}" presName="hierChild5" presStyleCnt="0"/>
      <dgm:spPr/>
    </dgm:pt>
    <dgm:pt modelId="{506E8BA8-6755-4CF1-B52A-D83F3EC16CDA}" type="pres">
      <dgm:prSet presAssocID="{957BB44E-CAC3-450B-BD30-7868E5C72807}" presName="hierChild5" presStyleCnt="0"/>
      <dgm:spPr/>
    </dgm:pt>
    <dgm:pt modelId="{19672F77-E9DD-426A-A460-E0412723B195}" type="pres">
      <dgm:prSet presAssocID="{C8A5A14D-801E-4D49-A327-4B6D268298F8}" presName="hierChild3" presStyleCnt="0"/>
      <dgm:spPr/>
    </dgm:pt>
  </dgm:ptLst>
  <dgm:cxnLst>
    <dgm:cxn modelId="{A26C6006-C5E4-43A3-9D8B-CE59082AAEF3}" type="presOf" srcId="{875B6EF0-E593-4DC8-B3B2-D21FE016D011}" destId="{553D70F0-BCE3-49E9-9211-C6C6DF7249C7}" srcOrd="1" destOrd="0" presId="urn:microsoft.com/office/officeart/2005/8/layout/orgChart1"/>
    <dgm:cxn modelId="{53CFC310-1A0E-4EC1-8C5E-D8BDBC15EF1F}" type="presOf" srcId="{C43B352F-D4DD-4647-9152-801BED18F53B}" destId="{81226C59-F826-4298-811C-1D9418605AE9}" srcOrd="1" destOrd="0" presId="urn:microsoft.com/office/officeart/2005/8/layout/orgChart1"/>
    <dgm:cxn modelId="{E6606913-E22E-4844-BF3C-7D1AFCB42574}" type="presOf" srcId="{6999E0A4-1AE4-456B-A4B9-E750C987CB69}" destId="{091E06C8-505E-41CE-A097-293533495FAC}" srcOrd="1" destOrd="0" presId="urn:microsoft.com/office/officeart/2005/8/layout/orgChart1"/>
    <dgm:cxn modelId="{10EE391E-EF9C-4207-88F3-05210BB812D3}" srcId="{C8A5A14D-801E-4D49-A327-4B6D268298F8}" destId="{957BB44E-CAC3-450B-BD30-7868E5C72807}" srcOrd="1" destOrd="0" parTransId="{C6338D57-C724-4898-A687-A9801CEAB092}" sibTransId="{69AB84FA-731F-4753-B3B1-208DCCA48346}"/>
    <dgm:cxn modelId="{CCC8841E-8036-4F62-93C6-FFAE9CB22C39}" srcId="{6084745F-7E7E-40EF-A045-C146133E1667}" destId="{C8A5A14D-801E-4D49-A327-4B6D268298F8}" srcOrd="0" destOrd="0" parTransId="{C2799AF1-18AB-4B3D-B7C1-F1A09157E7EC}" sibTransId="{60EB0953-1451-4E54-911D-A82E47E07FBE}"/>
    <dgm:cxn modelId="{7D2B5728-5AD2-4528-88B8-6E1E91F10404}" type="presOf" srcId="{957BB44E-CAC3-450B-BD30-7868E5C72807}" destId="{B2E50ACC-7FC4-44B5-8D42-BD92AB89018F}" srcOrd="0" destOrd="0" presId="urn:microsoft.com/office/officeart/2005/8/layout/orgChart1"/>
    <dgm:cxn modelId="{9A9A3E2D-8631-42B4-9B09-5978DE419322}" type="presOf" srcId="{280DB218-3FA7-4A5B-BBA9-C4938FDA8FBE}" destId="{D4BAD85B-6957-4543-8401-BE4F62BA2AF5}" srcOrd="0" destOrd="0" presId="urn:microsoft.com/office/officeart/2005/8/layout/orgChart1"/>
    <dgm:cxn modelId="{F204653D-28B4-4C50-82A2-F7B0C16FA6A8}" type="presOf" srcId="{5682DE4F-75D4-4405-A731-D85C45D253B4}" destId="{148BA8D4-B8A4-4F5F-AC6D-90EB20C24077}" srcOrd="0" destOrd="0" presId="urn:microsoft.com/office/officeart/2005/8/layout/orgChart1"/>
    <dgm:cxn modelId="{82EA1450-1D7A-42FF-8333-7424555BB346}" srcId="{957BB44E-CAC3-450B-BD30-7868E5C72807}" destId="{C43B352F-D4DD-4647-9152-801BED18F53B}" srcOrd="0" destOrd="0" parTransId="{280DB218-3FA7-4A5B-BBA9-C4938FDA8FBE}" sibTransId="{DF9AA59A-7514-498C-9985-AF63EBA146FD}"/>
    <dgm:cxn modelId="{95611770-CC51-441E-B552-C4686667D842}" type="presOf" srcId="{C6338D57-C724-4898-A687-A9801CEAB092}" destId="{4B74336A-3654-4042-A85B-C9B87BF09917}" srcOrd="0" destOrd="0" presId="urn:microsoft.com/office/officeart/2005/8/layout/orgChart1"/>
    <dgm:cxn modelId="{4644A151-1F60-4E6B-B74D-C9FC72BEB1D4}" type="presOf" srcId="{957BB44E-CAC3-450B-BD30-7868E5C72807}" destId="{D2025467-A61D-4337-93C5-A7DFF3635173}" srcOrd="1" destOrd="0" presId="urn:microsoft.com/office/officeart/2005/8/layout/orgChart1"/>
    <dgm:cxn modelId="{DDA7AA84-3480-41DC-8CE2-B2CA7DBB9E2E}" type="presOf" srcId="{C43B352F-D4DD-4647-9152-801BED18F53B}" destId="{4E4C67EA-207B-4693-B88B-A73C00B69D2F}" srcOrd="0" destOrd="0" presId="urn:microsoft.com/office/officeart/2005/8/layout/orgChart1"/>
    <dgm:cxn modelId="{699B3C87-D3CD-4698-8392-52B851468213}" type="presOf" srcId="{875B6EF0-E593-4DC8-B3B2-D21FE016D011}" destId="{709B3EB3-015E-4D89-8A82-9383F8A1CD51}" srcOrd="0" destOrd="0" presId="urn:microsoft.com/office/officeart/2005/8/layout/orgChart1"/>
    <dgm:cxn modelId="{BB979FA9-6501-41A7-A078-6AE51943552F}" type="presOf" srcId="{41CB677F-82C6-472D-A8E8-A1FF61869ED0}" destId="{5C680E38-7EE3-46B4-B81C-D7C171B8006B}" srcOrd="0" destOrd="0" presId="urn:microsoft.com/office/officeart/2005/8/layout/orgChart1"/>
    <dgm:cxn modelId="{1AACBAAC-C855-46A3-A991-A8F5C8FECA7F}" type="presOf" srcId="{6999E0A4-1AE4-456B-A4B9-E750C987CB69}" destId="{3D55B8E1-19C2-4CBF-BD9E-DD3C914571D4}" srcOrd="0" destOrd="0" presId="urn:microsoft.com/office/officeart/2005/8/layout/orgChart1"/>
    <dgm:cxn modelId="{411CBEC6-51C9-4941-AF14-A1DC999ECFC5}" srcId="{875B6EF0-E593-4DC8-B3B2-D21FE016D011}" destId="{DCF3FE27-397C-4106-8DB8-616B4BACF405}" srcOrd="1" destOrd="0" parTransId="{41CB677F-82C6-472D-A8E8-A1FF61869ED0}" sibTransId="{B0956C85-C0D7-404F-A18E-19660C02DC4E}"/>
    <dgm:cxn modelId="{E90DF3CA-449F-40CF-8B69-619FCE97B0E6}" srcId="{875B6EF0-E593-4DC8-B3B2-D21FE016D011}" destId="{6999E0A4-1AE4-456B-A4B9-E750C987CB69}" srcOrd="0" destOrd="0" parTransId="{E31ECBE8-FF1B-4D52-8E30-FFB3976F0F8F}" sibTransId="{8D6AF996-0A10-4901-8CAD-AC71F7CA534E}"/>
    <dgm:cxn modelId="{4A7B06D8-7465-48CE-8691-043BC5603005}" type="presOf" srcId="{E31ECBE8-FF1B-4D52-8E30-FFB3976F0F8F}" destId="{E8F2626D-DA82-42C5-8451-44EC6A2815FD}" srcOrd="0" destOrd="0" presId="urn:microsoft.com/office/officeart/2005/8/layout/orgChart1"/>
    <dgm:cxn modelId="{6EFF72DC-482E-4D6F-99C0-54A02792B8E0}" type="presOf" srcId="{6084745F-7E7E-40EF-A045-C146133E1667}" destId="{A548B675-4D02-40BA-872E-FA82E9A2A928}" srcOrd="0" destOrd="0" presId="urn:microsoft.com/office/officeart/2005/8/layout/orgChart1"/>
    <dgm:cxn modelId="{A7180BEC-DEF6-48D7-8FFE-C4B42378EDD3}" type="presOf" srcId="{DCF3FE27-397C-4106-8DB8-616B4BACF405}" destId="{F3263685-7565-4788-9CEA-FD2C124B8175}" srcOrd="0" destOrd="0" presId="urn:microsoft.com/office/officeart/2005/8/layout/orgChart1"/>
    <dgm:cxn modelId="{C0B77AF1-57C6-40E8-82E0-1BDBEA5C568C}" type="presOf" srcId="{C8A5A14D-801E-4D49-A327-4B6D268298F8}" destId="{0A9A728D-0EEC-40A9-B60F-5B0F55E12295}" srcOrd="1" destOrd="0" presId="urn:microsoft.com/office/officeart/2005/8/layout/orgChart1"/>
    <dgm:cxn modelId="{E175E1F2-97E3-45DE-AADE-FF90CE69143E}" type="presOf" srcId="{C8A5A14D-801E-4D49-A327-4B6D268298F8}" destId="{73E91484-880C-46ED-9188-FB25AF1288E4}" srcOrd="0" destOrd="0" presId="urn:microsoft.com/office/officeart/2005/8/layout/orgChart1"/>
    <dgm:cxn modelId="{4A37D5F7-C9F6-492E-808A-2A654EAC02CF}" srcId="{C8A5A14D-801E-4D49-A327-4B6D268298F8}" destId="{875B6EF0-E593-4DC8-B3B2-D21FE016D011}" srcOrd="0" destOrd="0" parTransId="{5682DE4F-75D4-4405-A731-D85C45D253B4}" sibTransId="{1B1DB12B-F7B3-4E3C-A5C3-429CDB21A4C2}"/>
    <dgm:cxn modelId="{1AAD91F9-7CCD-4BD6-81B6-5BA374114B0B}" type="presOf" srcId="{DCF3FE27-397C-4106-8DB8-616B4BACF405}" destId="{E7072009-ABD6-4D2A-A9EF-39251FE0ECF7}" srcOrd="1" destOrd="0" presId="urn:microsoft.com/office/officeart/2005/8/layout/orgChart1"/>
    <dgm:cxn modelId="{C2901994-C301-422E-8916-72AD90AE7E98}" type="presParOf" srcId="{A548B675-4D02-40BA-872E-FA82E9A2A928}" destId="{369580D0-5463-49AF-B679-63BCDFEFB323}" srcOrd="0" destOrd="0" presId="urn:microsoft.com/office/officeart/2005/8/layout/orgChart1"/>
    <dgm:cxn modelId="{E7C2B8ED-B7A6-48EF-B674-066F7E16098C}" type="presParOf" srcId="{369580D0-5463-49AF-B679-63BCDFEFB323}" destId="{CAE21F7A-5A38-4AD8-A58B-0DA02D9FD886}" srcOrd="0" destOrd="0" presId="urn:microsoft.com/office/officeart/2005/8/layout/orgChart1"/>
    <dgm:cxn modelId="{3F4C4C86-11FF-41BA-A692-28629DC447B2}" type="presParOf" srcId="{CAE21F7A-5A38-4AD8-A58B-0DA02D9FD886}" destId="{73E91484-880C-46ED-9188-FB25AF1288E4}" srcOrd="0" destOrd="0" presId="urn:microsoft.com/office/officeart/2005/8/layout/orgChart1"/>
    <dgm:cxn modelId="{89B503F6-E97C-4256-998D-5BA1F2736830}" type="presParOf" srcId="{CAE21F7A-5A38-4AD8-A58B-0DA02D9FD886}" destId="{0A9A728D-0EEC-40A9-B60F-5B0F55E12295}" srcOrd="1" destOrd="0" presId="urn:microsoft.com/office/officeart/2005/8/layout/orgChart1"/>
    <dgm:cxn modelId="{D9234E51-8302-4AC2-A51C-06638F5DD7EE}" type="presParOf" srcId="{369580D0-5463-49AF-B679-63BCDFEFB323}" destId="{8C1E142C-7A09-49B7-B2F4-77B11BEE7437}" srcOrd="1" destOrd="0" presId="urn:microsoft.com/office/officeart/2005/8/layout/orgChart1"/>
    <dgm:cxn modelId="{4346650B-0FF2-4E11-B4FE-73EE45A8FF0B}" type="presParOf" srcId="{8C1E142C-7A09-49B7-B2F4-77B11BEE7437}" destId="{148BA8D4-B8A4-4F5F-AC6D-90EB20C24077}" srcOrd="0" destOrd="0" presId="urn:microsoft.com/office/officeart/2005/8/layout/orgChart1"/>
    <dgm:cxn modelId="{4D4B1965-0332-4928-B642-9F60160666DD}" type="presParOf" srcId="{8C1E142C-7A09-49B7-B2F4-77B11BEE7437}" destId="{D14D9F64-9350-465F-8A49-492ABE73CA44}" srcOrd="1" destOrd="0" presId="urn:microsoft.com/office/officeart/2005/8/layout/orgChart1"/>
    <dgm:cxn modelId="{DA118CC9-6257-44F3-B3CE-F89219B132B0}" type="presParOf" srcId="{D14D9F64-9350-465F-8A49-492ABE73CA44}" destId="{4E2998FE-C95F-40C4-9AD3-F504E675DFA5}" srcOrd="0" destOrd="0" presId="urn:microsoft.com/office/officeart/2005/8/layout/orgChart1"/>
    <dgm:cxn modelId="{94F42048-EFCD-4ED6-938E-329553010E1F}" type="presParOf" srcId="{4E2998FE-C95F-40C4-9AD3-F504E675DFA5}" destId="{709B3EB3-015E-4D89-8A82-9383F8A1CD51}" srcOrd="0" destOrd="0" presId="urn:microsoft.com/office/officeart/2005/8/layout/orgChart1"/>
    <dgm:cxn modelId="{63E90702-5320-4A57-ADD3-93A534E8E961}" type="presParOf" srcId="{4E2998FE-C95F-40C4-9AD3-F504E675DFA5}" destId="{553D70F0-BCE3-49E9-9211-C6C6DF7249C7}" srcOrd="1" destOrd="0" presId="urn:microsoft.com/office/officeart/2005/8/layout/orgChart1"/>
    <dgm:cxn modelId="{7BD3D512-40CE-4574-BD56-D9CF70EC7A81}" type="presParOf" srcId="{D14D9F64-9350-465F-8A49-492ABE73CA44}" destId="{0DA386D8-198E-4D81-9BC0-BC8347ED5A5B}" srcOrd="1" destOrd="0" presId="urn:microsoft.com/office/officeart/2005/8/layout/orgChart1"/>
    <dgm:cxn modelId="{A3F3928D-04E4-41DB-A5C9-611B4D37D664}" type="presParOf" srcId="{0DA386D8-198E-4D81-9BC0-BC8347ED5A5B}" destId="{E8F2626D-DA82-42C5-8451-44EC6A2815FD}" srcOrd="0" destOrd="0" presId="urn:microsoft.com/office/officeart/2005/8/layout/orgChart1"/>
    <dgm:cxn modelId="{5B3F0165-E207-45A0-A474-608D94CA7F76}" type="presParOf" srcId="{0DA386D8-198E-4D81-9BC0-BC8347ED5A5B}" destId="{DF54B34C-0103-495B-9346-2283CCEC3067}" srcOrd="1" destOrd="0" presId="urn:microsoft.com/office/officeart/2005/8/layout/orgChart1"/>
    <dgm:cxn modelId="{D5B09475-40CE-4837-8CC3-D1CFA88AF68D}" type="presParOf" srcId="{DF54B34C-0103-495B-9346-2283CCEC3067}" destId="{AFFEA361-2F58-4015-8121-E3B98402DE2B}" srcOrd="0" destOrd="0" presId="urn:microsoft.com/office/officeart/2005/8/layout/orgChart1"/>
    <dgm:cxn modelId="{59E80F5A-1704-4DBF-9DEF-1899B65D46C0}" type="presParOf" srcId="{AFFEA361-2F58-4015-8121-E3B98402DE2B}" destId="{3D55B8E1-19C2-4CBF-BD9E-DD3C914571D4}" srcOrd="0" destOrd="0" presId="urn:microsoft.com/office/officeart/2005/8/layout/orgChart1"/>
    <dgm:cxn modelId="{4F749144-7126-40BF-AB34-68988E3B887B}" type="presParOf" srcId="{AFFEA361-2F58-4015-8121-E3B98402DE2B}" destId="{091E06C8-505E-41CE-A097-293533495FAC}" srcOrd="1" destOrd="0" presId="urn:microsoft.com/office/officeart/2005/8/layout/orgChart1"/>
    <dgm:cxn modelId="{D15C7DEF-BAEA-4604-B9E0-575FCD3F4C3E}" type="presParOf" srcId="{DF54B34C-0103-495B-9346-2283CCEC3067}" destId="{DF8B5D4A-2194-4A17-9A83-56617BD904F6}" srcOrd="1" destOrd="0" presId="urn:microsoft.com/office/officeart/2005/8/layout/orgChart1"/>
    <dgm:cxn modelId="{F2232379-169B-463D-B824-E31B81BE0940}" type="presParOf" srcId="{DF54B34C-0103-495B-9346-2283CCEC3067}" destId="{8A9BECFA-CCD5-42DB-8759-FCECC43664BA}" srcOrd="2" destOrd="0" presId="urn:microsoft.com/office/officeart/2005/8/layout/orgChart1"/>
    <dgm:cxn modelId="{23930A70-955D-4D1F-91D4-ADDE7810FDA7}" type="presParOf" srcId="{0DA386D8-198E-4D81-9BC0-BC8347ED5A5B}" destId="{5C680E38-7EE3-46B4-B81C-D7C171B8006B}" srcOrd="2" destOrd="0" presId="urn:microsoft.com/office/officeart/2005/8/layout/orgChart1"/>
    <dgm:cxn modelId="{09C8068D-9E94-42AF-BB92-6FC41C7CBA0E}" type="presParOf" srcId="{0DA386D8-198E-4D81-9BC0-BC8347ED5A5B}" destId="{42312E9B-D7E4-4DCE-B785-BC91B2249F4F}" srcOrd="3" destOrd="0" presId="urn:microsoft.com/office/officeart/2005/8/layout/orgChart1"/>
    <dgm:cxn modelId="{DFED31B7-5724-4B1F-A83C-A42DFA05E52E}" type="presParOf" srcId="{42312E9B-D7E4-4DCE-B785-BC91B2249F4F}" destId="{6C047A83-E45D-4E9B-9BD5-8FBE6559B2AD}" srcOrd="0" destOrd="0" presId="urn:microsoft.com/office/officeart/2005/8/layout/orgChart1"/>
    <dgm:cxn modelId="{0C6BECBA-F3E5-49BA-ABE2-BA3063F31BF0}" type="presParOf" srcId="{6C047A83-E45D-4E9B-9BD5-8FBE6559B2AD}" destId="{F3263685-7565-4788-9CEA-FD2C124B8175}" srcOrd="0" destOrd="0" presId="urn:microsoft.com/office/officeart/2005/8/layout/orgChart1"/>
    <dgm:cxn modelId="{78A061F1-4673-4E6B-8BA3-5C8E3C62C3ED}" type="presParOf" srcId="{6C047A83-E45D-4E9B-9BD5-8FBE6559B2AD}" destId="{E7072009-ABD6-4D2A-A9EF-39251FE0ECF7}" srcOrd="1" destOrd="0" presId="urn:microsoft.com/office/officeart/2005/8/layout/orgChart1"/>
    <dgm:cxn modelId="{43FC9C3E-2601-49C4-9E27-124C902B1969}" type="presParOf" srcId="{42312E9B-D7E4-4DCE-B785-BC91B2249F4F}" destId="{6F2AB519-4A2B-4D76-8F40-FC91297B3F30}" srcOrd="1" destOrd="0" presId="urn:microsoft.com/office/officeart/2005/8/layout/orgChart1"/>
    <dgm:cxn modelId="{8D613C87-923E-477D-9575-92D3DF881527}" type="presParOf" srcId="{42312E9B-D7E4-4DCE-B785-BC91B2249F4F}" destId="{2AB0CD59-0ADF-4067-B76E-2E913A45ED07}" srcOrd="2" destOrd="0" presId="urn:microsoft.com/office/officeart/2005/8/layout/orgChart1"/>
    <dgm:cxn modelId="{2EB89417-19C6-4999-A475-10B96E0B3C01}" type="presParOf" srcId="{D14D9F64-9350-465F-8A49-492ABE73CA44}" destId="{B92E7CF9-9DA4-4A90-93E9-A62131774ECD}" srcOrd="2" destOrd="0" presId="urn:microsoft.com/office/officeart/2005/8/layout/orgChart1"/>
    <dgm:cxn modelId="{A3AB8EA9-81E4-4BE0-9C19-87AD839C9294}" type="presParOf" srcId="{8C1E142C-7A09-49B7-B2F4-77B11BEE7437}" destId="{4B74336A-3654-4042-A85B-C9B87BF09917}" srcOrd="2" destOrd="0" presId="urn:microsoft.com/office/officeart/2005/8/layout/orgChart1"/>
    <dgm:cxn modelId="{139812F0-E9C6-4174-B274-622307EE320B}" type="presParOf" srcId="{8C1E142C-7A09-49B7-B2F4-77B11BEE7437}" destId="{48096D68-C29F-498F-9685-6E981D4E569D}" srcOrd="3" destOrd="0" presId="urn:microsoft.com/office/officeart/2005/8/layout/orgChart1"/>
    <dgm:cxn modelId="{679D536B-FACA-467D-92BF-0205B99F0A1F}" type="presParOf" srcId="{48096D68-C29F-498F-9685-6E981D4E569D}" destId="{BBDD557A-D911-4252-9122-63BF4B94340E}" srcOrd="0" destOrd="0" presId="urn:microsoft.com/office/officeart/2005/8/layout/orgChart1"/>
    <dgm:cxn modelId="{604CD7E9-A4AC-49CC-9E1A-3B31E4B92F30}" type="presParOf" srcId="{BBDD557A-D911-4252-9122-63BF4B94340E}" destId="{B2E50ACC-7FC4-44B5-8D42-BD92AB89018F}" srcOrd="0" destOrd="0" presId="urn:microsoft.com/office/officeart/2005/8/layout/orgChart1"/>
    <dgm:cxn modelId="{0383FC47-C646-4D30-9C7C-7DAA3BAE22B4}" type="presParOf" srcId="{BBDD557A-D911-4252-9122-63BF4B94340E}" destId="{D2025467-A61D-4337-93C5-A7DFF3635173}" srcOrd="1" destOrd="0" presId="urn:microsoft.com/office/officeart/2005/8/layout/orgChart1"/>
    <dgm:cxn modelId="{14C7D51F-CA95-4BAA-8D16-A5A23031FB47}" type="presParOf" srcId="{48096D68-C29F-498F-9685-6E981D4E569D}" destId="{67544824-3697-4099-B017-8AA51389FF05}" srcOrd="1" destOrd="0" presId="urn:microsoft.com/office/officeart/2005/8/layout/orgChart1"/>
    <dgm:cxn modelId="{63DCD68F-928B-4D57-AE0A-68E74C889B85}" type="presParOf" srcId="{67544824-3697-4099-B017-8AA51389FF05}" destId="{D4BAD85B-6957-4543-8401-BE4F62BA2AF5}" srcOrd="0" destOrd="0" presId="urn:microsoft.com/office/officeart/2005/8/layout/orgChart1"/>
    <dgm:cxn modelId="{717D9904-AEC7-4E89-B787-3C718D4263DF}" type="presParOf" srcId="{67544824-3697-4099-B017-8AA51389FF05}" destId="{2BFA1CF2-0AA9-486E-AA06-3B1278AAEFA6}" srcOrd="1" destOrd="0" presId="urn:microsoft.com/office/officeart/2005/8/layout/orgChart1"/>
    <dgm:cxn modelId="{FEA0A5FB-AF9A-4CA5-904B-8134B103F70B}" type="presParOf" srcId="{2BFA1CF2-0AA9-486E-AA06-3B1278AAEFA6}" destId="{7CF7FFDA-3E92-462E-87A3-C9200DBF69DA}" srcOrd="0" destOrd="0" presId="urn:microsoft.com/office/officeart/2005/8/layout/orgChart1"/>
    <dgm:cxn modelId="{53839EC2-3D31-4D2D-872A-4C42F708A34E}" type="presParOf" srcId="{7CF7FFDA-3E92-462E-87A3-C9200DBF69DA}" destId="{4E4C67EA-207B-4693-B88B-A73C00B69D2F}" srcOrd="0" destOrd="0" presId="urn:microsoft.com/office/officeart/2005/8/layout/orgChart1"/>
    <dgm:cxn modelId="{DE2E45AF-2CA7-4A53-A7A3-214560DFAF79}" type="presParOf" srcId="{7CF7FFDA-3E92-462E-87A3-C9200DBF69DA}" destId="{81226C59-F826-4298-811C-1D9418605AE9}" srcOrd="1" destOrd="0" presId="urn:microsoft.com/office/officeart/2005/8/layout/orgChart1"/>
    <dgm:cxn modelId="{4F0F88EB-610F-47FA-AD0B-01793FB08AE8}" type="presParOf" srcId="{2BFA1CF2-0AA9-486E-AA06-3B1278AAEFA6}" destId="{ACC5E15E-2B1B-4397-B35B-58998FC10F09}" srcOrd="1" destOrd="0" presId="urn:microsoft.com/office/officeart/2005/8/layout/orgChart1"/>
    <dgm:cxn modelId="{650297C4-3EC9-465C-8775-D735E33C7C8B}" type="presParOf" srcId="{2BFA1CF2-0AA9-486E-AA06-3B1278AAEFA6}" destId="{C4629AF2-26D8-4E4A-9F73-C56582CB83C7}" srcOrd="2" destOrd="0" presId="urn:microsoft.com/office/officeart/2005/8/layout/orgChart1"/>
    <dgm:cxn modelId="{CA8160FE-94A8-4C3B-82FD-6B93135A17EA}" type="presParOf" srcId="{48096D68-C29F-498F-9685-6E981D4E569D}" destId="{506E8BA8-6755-4CF1-B52A-D83F3EC16CDA}" srcOrd="2" destOrd="0" presId="urn:microsoft.com/office/officeart/2005/8/layout/orgChart1"/>
    <dgm:cxn modelId="{15659A5E-8487-4E83-9EF7-3E14FF38F2C4}" type="presParOf" srcId="{369580D0-5463-49AF-B679-63BCDFEFB323}" destId="{19672F77-E9DD-426A-A460-E0412723B195}"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EC03C5-88EE-46AC-95A0-3B380BAEFA90}">
      <dsp:nvSpPr>
        <dsp:cNvPr id="0" name=""/>
        <dsp:cNvSpPr/>
      </dsp:nvSpPr>
      <dsp:spPr>
        <a:xfrm>
          <a:off x="11572848" y="4512195"/>
          <a:ext cx="351377" cy="1077556"/>
        </a:xfrm>
        <a:custGeom>
          <a:avLst/>
          <a:gdLst/>
          <a:ahLst/>
          <a:cxnLst/>
          <a:rect l="0" t="0" r="0" b="0"/>
          <a:pathLst>
            <a:path>
              <a:moveTo>
                <a:pt x="0" y="0"/>
              </a:moveTo>
              <a:lnTo>
                <a:pt x="0" y="1077556"/>
              </a:lnTo>
              <a:lnTo>
                <a:pt x="351377" y="1077556"/>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BF7A970-0557-4EDA-A9BE-9452FF77419A}">
      <dsp:nvSpPr>
        <dsp:cNvPr id="0" name=""/>
        <dsp:cNvSpPr/>
      </dsp:nvSpPr>
      <dsp:spPr>
        <a:xfrm>
          <a:off x="6840969" y="2849009"/>
          <a:ext cx="5668884" cy="491928"/>
        </a:xfrm>
        <a:custGeom>
          <a:avLst/>
          <a:gdLst/>
          <a:ahLst/>
          <a:cxnLst/>
          <a:rect l="0" t="0" r="0" b="0"/>
          <a:pathLst>
            <a:path>
              <a:moveTo>
                <a:pt x="0" y="0"/>
              </a:moveTo>
              <a:lnTo>
                <a:pt x="0" y="245964"/>
              </a:lnTo>
              <a:lnTo>
                <a:pt x="5668884" y="245964"/>
              </a:lnTo>
              <a:lnTo>
                <a:pt x="5668884" y="49192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6D6F388-95B7-46EB-BE92-7DC39EB6B4AF}">
      <dsp:nvSpPr>
        <dsp:cNvPr id="0" name=""/>
        <dsp:cNvSpPr/>
      </dsp:nvSpPr>
      <dsp:spPr>
        <a:xfrm>
          <a:off x="8738405" y="4512195"/>
          <a:ext cx="351377" cy="1077556"/>
        </a:xfrm>
        <a:custGeom>
          <a:avLst/>
          <a:gdLst/>
          <a:ahLst/>
          <a:cxnLst/>
          <a:rect l="0" t="0" r="0" b="0"/>
          <a:pathLst>
            <a:path>
              <a:moveTo>
                <a:pt x="0" y="0"/>
              </a:moveTo>
              <a:lnTo>
                <a:pt x="0" y="1077556"/>
              </a:lnTo>
              <a:lnTo>
                <a:pt x="351377" y="1077556"/>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7D12585-4A56-4F94-97F2-21FB585D88F9}">
      <dsp:nvSpPr>
        <dsp:cNvPr id="0" name=""/>
        <dsp:cNvSpPr/>
      </dsp:nvSpPr>
      <dsp:spPr>
        <a:xfrm>
          <a:off x="6840969" y="2849009"/>
          <a:ext cx="2834442" cy="491928"/>
        </a:xfrm>
        <a:custGeom>
          <a:avLst/>
          <a:gdLst/>
          <a:ahLst/>
          <a:cxnLst/>
          <a:rect l="0" t="0" r="0" b="0"/>
          <a:pathLst>
            <a:path>
              <a:moveTo>
                <a:pt x="0" y="0"/>
              </a:moveTo>
              <a:lnTo>
                <a:pt x="0" y="245964"/>
              </a:lnTo>
              <a:lnTo>
                <a:pt x="2834442" y="245964"/>
              </a:lnTo>
              <a:lnTo>
                <a:pt x="2834442" y="49192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AC776CF-E2A0-4C69-8B36-7CAD0CC98E53}">
      <dsp:nvSpPr>
        <dsp:cNvPr id="0" name=""/>
        <dsp:cNvSpPr/>
      </dsp:nvSpPr>
      <dsp:spPr>
        <a:xfrm>
          <a:off x="5903963" y="4512195"/>
          <a:ext cx="351377" cy="1077556"/>
        </a:xfrm>
        <a:custGeom>
          <a:avLst/>
          <a:gdLst/>
          <a:ahLst/>
          <a:cxnLst/>
          <a:rect l="0" t="0" r="0" b="0"/>
          <a:pathLst>
            <a:path>
              <a:moveTo>
                <a:pt x="0" y="0"/>
              </a:moveTo>
              <a:lnTo>
                <a:pt x="0" y="1077556"/>
              </a:lnTo>
              <a:lnTo>
                <a:pt x="351377" y="1077556"/>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E535929-8AEA-4520-8C44-08FA2D2E9A78}">
      <dsp:nvSpPr>
        <dsp:cNvPr id="0" name=""/>
        <dsp:cNvSpPr/>
      </dsp:nvSpPr>
      <dsp:spPr>
        <a:xfrm>
          <a:off x="6795249" y="2849009"/>
          <a:ext cx="91440" cy="491928"/>
        </a:xfrm>
        <a:custGeom>
          <a:avLst/>
          <a:gdLst/>
          <a:ahLst/>
          <a:cxnLst/>
          <a:rect l="0" t="0" r="0" b="0"/>
          <a:pathLst>
            <a:path>
              <a:moveTo>
                <a:pt x="45720" y="0"/>
              </a:moveTo>
              <a:lnTo>
                <a:pt x="45720" y="49192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CD8649D-2CE5-4161-8C57-0F92C39DDF46}">
      <dsp:nvSpPr>
        <dsp:cNvPr id="0" name=""/>
        <dsp:cNvSpPr/>
      </dsp:nvSpPr>
      <dsp:spPr>
        <a:xfrm>
          <a:off x="3069521" y="4512195"/>
          <a:ext cx="351377" cy="1077556"/>
        </a:xfrm>
        <a:custGeom>
          <a:avLst/>
          <a:gdLst/>
          <a:ahLst/>
          <a:cxnLst/>
          <a:rect l="0" t="0" r="0" b="0"/>
          <a:pathLst>
            <a:path>
              <a:moveTo>
                <a:pt x="0" y="0"/>
              </a:moveTo>
              <a:lnTo>
                <a:pt x="0" y="1077556"/>
              </a:lnTo>
              <a:lnTo>
                <a:pt x="351377" y="1077556"/>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FF4DF56-CDF5-4465-B7EF-5535270730BE}">
      <dsp:nvSpPr>
        <dsp:cNvPr id="0" name=""/>
        <dsp:cNvSpPr/>
      </dsp:nvSpPr>
      <dsp:spPr>
        <a:xfrm>
          <a:off x="4006526" y="2849009"/>
          <a:ext cx="2834442" cy="491928"/>
        </a:xfrm>
        <a:custGeom>
          <a:avLst/>
          <a:gdLst/>
          <a:ahLst/>
          <a:cxnLst/>
          <a:rect l="0" t="0" r="0" b="0"/>
          <a:pathLst>
            <a:path>
              <a:moveTo>
                <a:pt x="2834442" y="0"/>
              </a:moveTo>
              <a:lnTo>
                <a:pt x="2834442" y="245964"/>
              </a:lnTo>
              <a:lnTo>
                <a:pt x="0" y="245964"/>
              </a:lnTo>
              <a:lnTo>
                <a:pt x="0" y="49192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D11142D-ADE6-4CD5-9C0D-B70604998619}">
      <dsp:nvSpPr>
        <dsp:cNvPr id="0" name=""/>
        <dsp:cNvSpPr/>
      </dsp:nvSpPr>
      <dsp:spPr>
        <a:xfrm>
          <a:off x="235078" y="4512195"/>
          <a:ext cx="351377" cy="1077556"/>
        </a:xfrm>
        <a:custGeom>
          <a:avLst/>
          <a:gdLst/>
          <a:ahLst/>
          <a:cxnLst/>
          <a:rect l="0" t="0" r="0" b="0"/>
          <a:pathLst>
            <a:path>
              <a:moveTo>
                <a:pt x="0" y="0"/>
              </a:moveTo>
              <a:lnTo>
                <a:pt x="0" y="1077556"/>
              </a:lnTo>
              <a:lnTo>
                <a:pt x="351377" y="1077556"/>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B75930A-31F9-4B45-917F-2D735FEC1D55}">
      <dsp:nvSpPr>
        <dsp:cNvPr id="0" name=""/>
        <dsp:cNvSpPr/>
      </dsp:nvSpPr>
      <dsp:spPr>
        <a:xfrm>
          <a:off x="1172084" y="2849009"/>
          <a:ext cx="5668884" cy="491928"/>
        </a:xfrm>
        <a:custGeom>
          <a:avLst/>
          <a:gdLst/>
          <a:ahLst/>
          <a:cxnLst/>
          <a:rect l="0" t="0" r="0" b="0"/>
          <a:pathLst>
            <a:path>
              <a:moveTo>
                <a:pt x="5668884" y="0"/>
              </a:moveTo>
              <a:lnTo>
                <a:pt x="5668884" y="245964"/>
              </a:lnTo>
              <a:lnTo>
                <a:pt x="0" y="245964"/>
              </a:lnTo>
              <a:lnTo>
                <a:pt x="0" y="49192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7958090-2A04-4D10-85AB-3422155D2510}">
      <dsp:nvSpPr>
        <dsp:cNvPr id="0" name=""/>
        <dsp:cNvSpPr/>
      </dsp:nvSpPr>
      <dsp:spPr>
        <a:xfrm>
          <a:off x="5669712" y="1677752"/>
          <a:ext cx="2342514" cy="1171257"/>
        </a:xfrm>
        <a:prstGeom prst="rect">
          <a:avLst/>
        </a:prstGeom>
        <a:solidFill>
          <a:schemeClr val="lt1"/>
        </a:solidFill>
        <a:ln w="25400" cap="flat" cmpd="sng" algn="ctr">
          <a:solidFill>
            <a:schemeClr val="dk1"/>
          </a:solidFill>
          <a:prstDash val="solid"/>
        </a:ln>
        <a:effectLst/>
      </dsp:spPr>
      <dsp:style>
        <a:lnRef idx="2">
          <a:schemeClr val="dk1"/>
        </a:lnRef>
        <a:fillRef idx="1">
          <a:schemeClr val="lt1"/>
        </a:fillRef>
        <a:effectRef idx="0">
          <a:schemeClr val="dk1"/>
        </a:effectRef>
        <a:fontRef idx="minor">
          <a:schemeClr val="dk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GB" sz="1200" kern="1200" dirty="0">
              <a:latin typeface="Cabin 3" panose="020B0604020202020204" charset="0"/>
            </a:rPr>
            <a:t>Gearbox</a:t>
          </a:r>
          <a:endParaRPr lang="en-US" sz="1200" kern="1200" dirty="0">
            <a:latin typeface="Cabin 3" panose="020B0604020202020204" charset="0"/>
          </a:endParaRPr>
        </a:p>
      </dsp:txBody>
      <dsp:txXfrm>
        <a:off x="5669712" y="1677752"/>
        <a:ext cx="2342514" cy="1171257"/>
      </dsp:txXfrm>
    </dsp:sp>
    <dsp:sp modelId="{4E83C663-24EA-48FD-858D-1E19BB710481}">
      <dsp:nvSpPr>
        <dsp:cNvPr id="0" name=""/>
        <dsp:cNvSpPr/>
      </dsp:nvSpPr>
      <dsp:spPr>
        <a:xfrm>
          <a:off x="827" y="3340937"/>
          <a:ext cx="2342514" cy="117125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GB" sz="1200" kern="1200" dirty="0">
              <a:latin typeface="Cabin 3" panose="020B0604020202020204" charset="0"/>
            </a:rPr>
            <a:t>Gears &amp; shafts</a:t>
          </a:r>
          <a:endParaRPr lang="en-US" sz="1200" kern="1200" dirty="0">
            <a:latin typeface="Cabin 3" panose="020B0604020202020204" charset="0"/>
          </a:endParaRPr>
        </a:p>
      </dsp:txBody>
      <dsp:txXfrm>
        <a:off x="827" y="3340937"/>
        <a:ext cx="2342514" cy="1171257"/>
      </dsp:txXfrm>
    </dsp:sp>
    <dsp:sp modelId="{95E0392A-37EE-4773-BF47-F72611D00824}">
      <dsp:nvSpPr>
        <dsp:cNvPr id="0" name=""/>
        <dsp:cNvSpPr/>
      </dsp:nvSpPr>
      <dsp:spPr>
        <a:xfrm>
          <a:off x="586455" y="5004123"/>
          <a:ext cx="2342514" cy="1171257"/>
        </a:xfrm>
        <a:prstGeom prst="rect">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GB" sz="1200" kern="1200" dirty="0">
              <a:latin typeface="Cabin 3" panose="020B0604020202020204" charset="0"/>
            </a:rPr>
            <a:t>Planet gears</a:t>
          </a:r>
          <a:br>
            <a:rPr lang="en-GB" sz="1200" kern="1200" dirty="0">
              <a:latin typeface="Cabin 3" panose="020B0604020202020204" charset="0"/>
            </a:rPr>
          </a:br>
          <a:r>
            <a:rPr lang="en-GB" sz="1200" kern="1200" dirty="0">
              <a:latin typeface="Cabin 3" panose="020B0604020202020204" charset="0"/>
            </a:rPr>
            <a:t>Parallel gearsets</a:t>
          </a:r>
          <a:br>
            <a:rPr lang="en-GB" sz="1200" kern="1200" dirty="0">
              <a:latin typeface="Cabin 3" panose="020B0604020202020204" charset="0"/>
            </a:rPr>
          </a:br>
          <a:r>
            <a:rPr lang="en-GB" sz="1200" kern="1200" dirty="0">
              <a:latin typeface="Cabin 3" panose="020B0604020202020204" charset="0"/>
            </a:rPr>
            <a:t>Splines couplings</a:t>
          </a:r>
          <a:br>
            <a:rPr lang="en-GB" sz="1200" kern="1200" dirty="0">
              <a:latin typeface="Cabin 3" panose="020B0604020202020204" charset="0"/>
            </a:rPr>
          </a:br>
          <a:r>
            <a:rPr lang="en-GB" sz="1200" kern="1200" dirty="0">
              <a:latin typeface="Cabin 3" panose="020B0604020202020204" charset="0"/>
            </a:rPr>
            <a:t>Shafts</a:t>
          </a:r>
          <a:br>
            <a:rPr lang="en-GB" sz="1200" kern="1200" dirty="0">
              <a:latin typeface="Cabin 3" panose="020B0604020202020204" charset="0"/>
            </a:rPr>
          </a:br>
          <a:r>
            <a:rPr lang="en-GB" sz="1200" kern="1200" dirty="0">
              <a:latin typeface="Cabin 3" panose="020B0604020202020204" charset="0"/>
            </a:rPr>
            <a:t>Keys</a:t>
          </a:r>
          <a:br>
            <a:rPr lang="en-GB" sz="1200" kern="1200" dirty="0">
              <a:latin typeface="Cabin 3" panose="020B0604020202020204" charset="0"/>
            </a:rPr>
          </a:br>
          <a:r>
            <a:rPr lang="en-GB" sz="1200" kern="1200" dirty="0">
              <a:latin typeface="Cabin 3" panose="020B0604020202020204" charset="0"/>
            </a:rPr>
            <a:t>Mechanical pump gears</a:t>
          </a:r>
          <a:endParaRPr lang="en-US" sz="1200" kern="1200" dirty="0">
            <a:latin typeface="Cabin 3" panose="020B0604020202020204" charset="0"/>
          </a:endParaRPr>
        </a:p>
      </dsp:txBody>
      <dsp:txXfrm>
        <a:off x="586455" y="5004123"/>
        <a:ext cx="2342514" cy="1171257"/>
      </dsp:txXfrm>
    </dsp:sp>
    <dsp:sp modelId="{964DE9E3-1588-4B28-AA09-97F2985CEDD1}">
      <dsp:nvSpPr>
        <dsp:cNvPr id="0" name=""/>
        <dsp:cNvSpPr/>
      </dsp:nvSpPr>
      <dsp:spPr>
        <a:xfrm>
          <a:off x="2835269" y="3340937"/>
          <a:ext cx="2342514" cy="117125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GB" sz="1200" kern="1200" dirty="0">
              <a:latin typeface="Cabin 3" panose="020B0604020202020204" charset="0"/>
            </a:rPr>
            <a:t>Bearings</a:t>
          </a:r>
          <a:endParaRPr lang="en-US" sz="1200" kern="1200" dirty="0">
            <a:latin typeface="Cabin 3" panose="020B0604020202020204" charset="0"/>
          </a:endParaRPr>
        </a:p>
      </dsp:txBody>
      <dsp:txXfrm>
        <a:off x="2835269" y="3340937"/>
        <a:ext cx="2342514" cy="1171257"/>
      </dsp:txXfrm>
    </dsp:sp>
    <dsp:sp modelId="{6A61D29B-DF8D-443A-8A8A-6E76FAF15973}">
      <dsp:nvSpPr>
        <dsp:cNvPr id="0" name=""/>
        <dsp:cNvSpPr/>
      </dsp:nvSpPr>
      <dsp:spPr>
        <a:xfrm>
          <a:off x="3420898" y="5004123"/>
          <a:ext cx="2342514" cy="1171257"/>
        </a:xfrm>
        <a:prstGeom prst="rect">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GB" sz="1200" kern="1200" dirty="0">
              <a:latin typeface="Cabin 3" panose="020B0604020202020204" charset="0"/>
            </a:rPr>
            <a:t>CRB</a:t>
          </a:r>
          <a:br>
            <a:rPr lang="en-GB" sz="1200" kern="1200" dirty="0">
              <a:latin typeface="Cabin 3" panose="020B0604020202020204" charset="0"/>
            </a:rPr>
          </a:br>
          <a:r>
            <a:rPr lang="en-GB" sz="1200" kern="1200" dirty="0">
              <a:latin typeface="Cabin 3" panose="020B0604020202020204" charset="0"/>
            </a:rPr>
            <a:t>TRB</a:t>
          </a:r>
          <a:br>
            <a:rPr lang="en-GB" sz="1200" kern="1200" dirty="0">
              <a:latin typeface="Cabin 3" panose="020B0604020202020204" charset="0"/>
            </a:rPr>
          </a:br>
          <a:r>
            <a:rPr lang="en-GB" sz="1200" kern="1200" dirty="0">
              <a:latin typeface="Cabin 3" panose="020B0604020202020204" charset="0"/>
            </a:rPr>
            <a:t>Plain bearings</a:t>
          </a:r>
          <a:br>
            <a:rPr lang="en-GB" sz="1200" kern="1200" dirty="0">
              <a:latin typeface="Cabin 3" panose="020B0604020202020204" charset="0"/>
            </a:rPr>
          </a:br>
          <a:r>
            <a:rPr lang="en-GB" sz="1200" kern="1200" dirty="0">
              <a:latin typeface="Cabin 3" panose="020B0604020202020204" charset="0"/>
            </a:rPr>
            <a:t>Thrust bearings</a:t>
          </a:r>
          <a:br>
            <a:rPr lang="en-GB" sz="1200" kern="1200" dirty="0">
              <a:latin typeface="Cabin 3" panose="020B0604020202020204" charset="0"/>
            </a:rPr>
          </a:br>
          <a:r>
            <a:rPr lang="en-GB" sz="1200" kern="1200" dirty="0">
              <a:latin typeface="Cabin 3" panose="020B0604020202020204" charset="0"/>
            </a:rPr>
            <a:t>Spherical roller bearings</a:t>
          </a:r>
          <a:endParaRPr lang="en-US" sz="1200" kern="1200" dirty="0">
            <a:latin typeface="Cabin 3" panose="020B0604020202020204" charset="0"/>
          </a:endParaRPr>
        </a:p>
      </dsp:txBody>
      <dsp:txXfrm>
        <a:off x="3420898" y="5004123"/>
        <a:ext cx="2342514" cy="1171257"/>
      </dsp:txXfrm>
    </dsp:sp>
    <dsp:sp modelId="{6F0F30D8-AF03-43D9-B99B-42CBB30E9BD1}">
      <dsp:nvSpPr>
        <dsp:cNvPr id="0" name=""/>
        <dsp:cNvSpPr/>
      </dsp:nvSpPr>
      <dsp:spPr>
        <a:xfrm>
          <a:off x="5669712" y="3340937"/>
          <a:ext cx="2342514" cy="117125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GB" sz="1200" kern="1200" dirty="0">
              <a:latin typeface="Cabin 3" panose="020B0604020202020204" charset="0"/>
            </a:rPr>
            <a:t>Housing</a:t>
          </a:r>
          <a:endParaRPr lang="en-US" sz="1200" kern="1200" dirty="0">
            <a:latin typeface="Cabin 3" panose="020B0604020202020204" charset="0"/>
          </a:endParaRPr>
        </a:p>
      </dsp:txBody>
      <dsp:txXfrm>
        <a:off x="5669712" y="3340937"/>
        <a:ext cx="2342514" cy="1171257"/>
      </dsp:txXfrm>
    </dsp:sp>
    <dsp:sp modelId="{89E8B40E-B50B-461E-9724-2A3EE9008C3C}">
      <dsp:nvSpPr>
        <dsp:cNvPr id="0" name=""/>
        <dsp:cNvSpPr/>
      </dsp:nvSpPr>
      <dsp:spPr>
        <a:xfrm>
          <a:off x="6255340" y="5004123"/>
          <a:ext cx="2342514" cy="1171257"/>
        </a:xfrm>
        <a:prstGeom prst="rect">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GB" sz="1200" kern="1200" dirty="0">
              <a:latin typeface="Cabin 3" panose="020B0604020202020204" charset="0"/>
            </a:rPr>
            <a:t>Torque arm</a:t>
          </a:r>
          <a:br>
            <a:rPr lang="en-GB" sz="1200" kern="1200" dirty="0">
              <a:latin typeface="Cabin 3" panose="020B0604020202020204" charset="0"/>
            </a:rPr>
          </a:br>
          <a:r>
            <a:rPr lang="en-GB" sz="1200" kern="1200" dirty="0">
              <a:latin typeface="Cabin 3" panose="020B0604020202020204" charset="0"/>
            </a:rPr>
            <a:t>Upper and lower housing</a:t>
          </a:r>
          <a:br>
            <a:rPr lang="en-GB" sz="1200" kern="1200" dirty="0">
              <a:latin typeface="Cabin 3" panose="020B0604020202020204" charset="0"/>
            </a:rPr>
          </a:br>
          <a:r>
            <a:rPr lang="en-GB" sz="1200" kern="1200" dirty="0">
              <a:latin typeface="Cabin 3" panose="020B0604020202020204" charset="0"/>
            </a:rPr>
            <a:t>Bearing covers</a:t>
          </a:r>
          <a:br>
            <a:rPr lang="en-GB" sz="1200" kern="1200" dirty="0">
              <a:latin typeface="Cabin 3" panose="020B0604020202020204" charset="0"/>
            </a:rPr>
          </a:br>
          <a:r>
            <a:rPr lang="en-GB" sz="1200" kern="1200" dirty="0">
              <a:latin typeface="Cabin 3" panose="020B0604020202020204" charset="0"/>
            </a:rPr>
            <a:t>Bolts, dowel pins</a:t>
          </a:r>
          <a:endParaRPr lang="en-US" sz="1200" kern="1200" dirty="0">
            <a:latin typeface="Cabin 3" panose="020B0604020202020204" charset="0"/>
          </a:endParaRPr>
        </a:p>
      </dsp:txBody>
      <dsp:txXfrm>
        <a:off x="6255340" y="5004123"/>
        <a:ext cx="2342514" cy="1171257"/>
      </dsp:txXfrm>
    </dsp:sp>
    <dsp:sp modelId="{A82AC85A-F724-4FB2-8AA1-8FAD3856AB3B}">
      <dsp:nvSpPr>
        <dsp:cNvPr id="0" name=""/>
        <dsp:cNvSpPr/>
      </dsp:nvSpPr>
      <dsp:spPr>
        <a:xfrm>
          <a:off x="8504154" y="3340937"/>
          <a:ext cx="2342514" cy="117125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GB" sz="1200" kern="1200" dirty="0">
              <a:latin typeface="Cabin 3" panose="020B0604020202020204" charset="0"/>
            </a:rPr>
            <a:t>Lubrication</a:t>
          </a:r>
          <a:endParaRPr lang="en-US" sz="1200" kern="1200" dirty="0">
            <a:latin typeface="Cabin 3" panose="020B0604020202020204" charset="0"/>
          </a:endParaRPr>
        </a:p>
      </dsp:txBody>
      <dsp:txXfrm>
        <a:off x="8504154" y="3340937"/>
        <a:ext cx="2342514" cy="1171257"/>
      </dsp:txXfrm>
    </dsp:sp>
    <dsp:sp modelId="{198C09C4-0BE3-40D7-A95B-2347D06E189F}">
      <dsp:nvSpPr>
        <dsp:cNvPr id="0" name=""/>
        <dsp:cNvSpPr/>
      </dsp:nvSpPr>
      <dsp:spPr>
        <a:xfrm>
          <a:off x="9089782" y="5004123"/>
          <a:ext cx="2342514" cy="1171257"/>
        </a:xfrm>
        <a:prstGeom prst="rect">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GB" sz="1200" kern="1200" dirty="0">
              <a:latin typeface="Cabin 3" panose="020B0604020202020204" charset="0"/>
            </a:rPr>
            <a:t>Lubricant</a:t>
          </a:r>
          <a:br>
            <a:rPr lang="en-GB" sz="1200" kern="1200" dirty="0">
              <a:latin typeface="Cabin 3" panose="020B0604020202020204" charset="0"/>
            </a:rPr>
          </a:br>
          <a:r>
            <a:rPr lang="en-GB" sz="1200" kern="1200" dirty="0">
              <a:latin typeface="Cabin 3" panose="020B0604020202020204" charset="0"/>
            </a:rPr>
            <a:t>Pumps</a:t>
          </a:r>
          <a:br>
            <a:rPr lang="en-GB" sz="1200" kern="1200" dirty="0">
              <a:latin typeface="Cabin 3" panose="020B0604020202020204" charset="0"/>
            </a:rPr>
          </a:br>
          <a:r>
            <a:rPr lang="en-GB" sz="1200" kern="1200" dirty="0">
              <a:latin typeface="Cabin 3" panose="020B0604020202020204" charset="0"/>
            </a:rPr>
            <a:t>Filters</a:t>
          </a:r>
          <a:br>
            <a:rPr lang="en-GB" sz="1200" kern="1200" dirty="0">
              <a:latin typeface="Cabin 3" panose="020B0604020202020204" charset="0"/>
            </a:rPr>
          </a:br>
          <a:r>
            <a:rPr lang="en-GB" sz="1200" kern="1200" dirty="0">
              <a:latin typeface="Cabin 3" panose="020B0604020202020204" charset="0"/>
            </a:rPr>
            <a:t>Valves</a:t>
          </a:r>
          <a:br>
            <a:rPr lang="en-GB" sz="1200" kern="1200" dirty="0">
              <a:latin typeface="Cabin 3" panose="020B0604020202020204" charset="0"/>
            </a:rPr>
          </a:br>
          <a:r>
            <a:rPr lang="en-GB" sz="1200" kern="1200" dirty="0">
              <a:latin typeface="Cabin 3" panose="020B0604020202020204" charset="0"/>
            </a:rPr>
            <a:t>Coolers</a:t>
          </a:r>
          <a:br>
            <a:rPr lang="en-GB" sz="1200" kern="1200" dirty="0">
              <a:latin typeface="Cabin 3" panose="020B0604020202020204" charset="0"/>
            </a:rPr>
          </a:br>
          <a:r>
            <a:rPr lang="en-GB" sz="1200" kern="1200" dirty="0">
              <a:latin typeface="Cabin 3" panose="020B0604020202020204" charset="0"/>
            </a:rPr>
            <a:t>Heaters</a:t>
          </a:r>
          <a:br>
            <a:rPr lang="en-GB" sz="1200" kern="1200" dirty="0">
              <a:latin typeface="Cabin 3" panose="020B0604020202020204" charset="0"/>
            </a:rPr>
          </a:br>
          <a:r>
            <a:rPr lang="en-GB" sz="1200" kern="1200" dirty="0" err="1">
              <a:latin typeface="Cabin 3" panose="020B0604020202020204" charset="0"/>
            </a:rPr>
            <a:t>Pipings</a:t>
          </a:r>
          <a:r>
            <a:rPr lang="en-GB" sz="1200" kern="1200" dirty="0">
              <a:latin typeface="Cabin 3" panose="020B0604020202020204" charset="0"/>
            </a:rPr>
            <a:t> etc.</a:t>
          </a:r>
          <a:endParaRPr lang="en-US" sz="1200" kern="1200" dirty="0">
            <a:latin typeface="Cabin 3" panose="020B0604020202020204" charset="0"/>
          </a:endParaRPr>
        </a:p>
      </dsp:txBody>
      <dsp:txXfrm>
        <a:off x="9089782" y="5004123"/>
        <a:ext cx="2342514" cy="1171257"/>
      </dsp:txXfrm>
    </dsp:sp>
    <dsp:sp modelId="{34F12A33-4EA6-4625-91A0-A67336D11E37}">
      <dsp:nvSpPr>
        <dsp:cNvPr id="0" name=""/>
        <dsp:cNvSpPr/>
      </dsp:nvSpPr>
      <dsp:spPr>
        <a:xfrm>
          <a:off x="11338596" y="3340937"/>
          <a:ext cx="2342514" cy="117125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GB" sz="1200" kern="1200" dirty="0">
              <a:latin typeface="Cabin 3" panose="020B0604020202020204" charset="0"/>
            </a:rPr>
            <a:t>Accessories</a:t>
          </a:r>
          <a:endParaRPr lang="en-US" sz="1200" kern="1200" dirty="0">
            <a:latin typeface="Cabin 3" panose="020B0604020202020204" charset="0"/>
          </a:endParaRPr>
        </a:p>
      </dsp:txBody>
      <dsp:txXfrm>
        <a:off x="11338596" y="3340937"/>
        <a:ext cx="2342514" cy="1171257"/>
      </dsp:txXfrm>
    </dsp:sp>
    <dsp:sp modelId="{4781F61E-56F0-493A-AB01-99471F985149}">
      <dsp:nvSpPr>
        <dsp:cNvPr id="0" name=""/>
        <dsp:cNvSpPr/>
      </dsp:nvSpPr>
      <dsp:spPr>
        <a:xfrm>
          <a:off x="11924225" y="5004123"/>
          <a:ext cx="2342514" cy="1171257"/>
        </a:xfrm>
        <a:prstGeom prst="rect">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GB" sz="1200" kern="1200" dirty="0">
              <a:latin typeface="Cabin 3" panose="020B0604020202020204" charset="0"/>
            </a:rPr>
            <a:t>Temp sensors</a:t>
          </a:r>
          <a:br>
            <a:rPr lang="en-GB" sz="1200" kern="1200" dirty="0">
              <a:latin typeface="Cabin 3" panose="020B0604020202020204" charset="0"/>
            </a:rPr>
          </a:br>
          <a:r>
            <a:rPr lang="en-GB" sz="1200" kern="1200" dirty="0">
              <a:latin typeface="Cabin 3" panose="020B0604020202020204" charset="0"/>
            </a:rPr>
            <a:t>Vibration sensors etc.</a:t>
          </a:r>
          <a:endParaRPr lang="en-US" sz="1200" kern="1200" dirty="0">
            <a:latin typeface="Cabin 3" panose="020B0604020202020204" charset="0"/>
          </a:endParaRPr>
        </a:p>
      </dsp:txBody>
      <dsp:txXfrm>
        <a:off x="11924225" y="5004123"/>
        <a:ext cx="2342514" cy="117125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ACF4AB-3619-48AF-8915-9127913531A0}">
      <dsp:nvSpPr>
        <dsp:cNvPr id="0" name=""/>
        <dsp:cNvSpPr/>
      </dsp:nvSpPr>
      <dsp:spPr>
        <a:xfrm>
          <a:off x="5029" y="1762831"/>
          <a:ext cx="1784235" cy="804845"/>
        </a:xfrm>
        <a:prstGeom prst="roundRect">
          <a:avLst>
            <a:gd name="adj" fmla="val 10000"/>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dirty="0"/>
            <a:t>From Blades</a:t>
          </a:r>
          <a:endParaRPr lang="en-US" sz="2200" kern="1200" dirty="0"/>
        </a:p>
      </dsp:txBody>
      <dsp:txXfrm>
        <a:off x="28602" y="1786404"/>
        <a:ext cx="1737089" cy="757699"/>
      </dsp:txXfrm>
    </dsp:sp>
    <dsp:sp modelId="{E006390E-1EC7-4FEF-8AE9-63D9207DE575}">
      <dsp:nvSpPr>
        <dsp:cNvPr id="0" name=""/>
        <dsp:cNvSpPr/>
      </dsp:nvSpPr>
      <dsp:spPr>
        <a:xfrm>
          <a:off x="2089202" y="1793332"/>
          <a:ext cx="635866" cy="74384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US" sz="1800" kern="1200"/>
        </a:p>
      </dsp:txBody>
      <dsp:txXfrm>
        <a:off x="2089202" y="1942101"/>
        <a:ext cx="445106" cy="446305"/>
      </dsp:txXfrm>
    </dsp:sp>
    <dsp:sp modelId="{808FB09D-8000-4A81-8FB1-4255E4C3DBB7}">
      <dsp:nvSpPr>
        <dsp:cNvPr id="0" name=""/>
        <dsp:cNvSpPr/>
      </dsp:nvSpPr>
      <dsp:spPr>
        <a:xfrm>
          <a:off x="2989013" y="1265443"/>
          <a:ext cx="2999370" cy="179962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dirty="0"/>
            <a:t>Gearbox ratio</a:t>
          </a:r>
          <a:endParaRPr lang="en-US" sz="2200" kern="1200" dirty="0"/>
        </a:p>
      </dsp:txBody>
      <dsp:txXfrm>
        <a:off x="3041722" y="1318152"/>
        <a:ext cx="2893952" cy="1694204"/>
      </dsp:txXfrm>
    </dsp:sp>
    <dsp:sp modelId="{8CA34969-C719-4FE3-8159-DF38FA4183E1}">
      <dsp:nvSpPr>
        <dsp:cNvPr id="0" name=""/>
        <dsp:cNvSpPr/>
      </dsp:nvSpPr>
      <dsp:spPr>
        <a:xfrm>
          <a:off x="6288320" y="1793332"/>
          <a:ext cx="635866" cy="74384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US" sz="1800" kern="1200"/>
        </a:p>
      </dsp:txBody>
      <dsp:txXfrm>
        <a:off x="6288320" y="1942101"/>
        <a:ext cx="445106" cy="446305"/>
      </dsp:txXfrm>
    </dsp:sp>
    <dsp:sp modelId="{39630BE1-AD4A-4FC0-8D91-04B057A32065}">
      <dsp:nvSpPr>
        <dsp:cNvPr id="0" name=""/>
        <dsp:cNvSpPr/>
      </dsp:nvSpPr>
      <dsp:spPr>
        <a:xfrm>
          <a:off x="7188131" y="1755444"/>
          <a:ext cx="1722238" cy="819619"/>
        </a:xfrm>
        <a:prstGeom prst="roundRect">
          <a:avLst>
            <a:gd name="adj" fmla="val 10000"/>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dirty="0"/>
            <a:t>To generator</a:t>
          </a:r>
          <a:endParaRPr lang="en-US" sz="2200" kern="1200" dirty="0"/>
        </a:p>
      </dsp:txBody>
      <dsp:txXfrm>
        <a:off x="7212137" y="1779450"/>
        <a:ext cx="1674226" cy="77160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BAD85B-6957-4543-8401-BE4F62BA2AF5}">
      <dsp:nvSpPr>
        <dsp:cNvPr id="0" name=""/>
        <dsp:cNvSpPr/>
      </dsp:nvSpPr>
      <dsp:spPr>
        <a:xfrm>
          <a:off x="7176256" y="2503480"/>
          <a:ext cx="310335" cy="1127305"/>
        </a:xfrm>
        <a:custGeom>
          <a:avLst/>
          <a:gdLst/>
          <a:ahLst/>
          <a:cxnLst/>
          <a:rect l="0" t="0" r="0" b="0"/>
          <a:pathLst>
            <a:path>
              <a:moveTo>
                <a:pt x="0" y="0"/>
              </a:moveTo>
              <a:lnTo>
                <a:pt x="0" y="1127305"/>
              </a:lnTo>
              <a:lnTo>
                <a:pt x="310335" y="1127305"/>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B74336A-3654-4042-A85B-C9B87BF09917}">
      <dsp:nvSpPr>
        <dsp:cNvPr id="0" name=""/>
        <dsp:cNvSpPr/>
      </dsp:nvSpPr>
      <dsp:spPr>
        <a:xfrm>
          <a:off x="6752131" y="1034557"/>
          <a:ext cx="1251687" cy="434470"/>
        </a:xfrm>
        <a:custGeom>
          <a:avLst/>
          <a:gdLst/>
          <a:ahLst/>
          <a:cxnLst/>
          <a:rect l="0" t="0" r="0" b="0"/>
          <a:pathLst>
            <a:path>
              <a:moveTo>
                <a:pt x="0" y="0"/>
              </a:moveTo>
              <a:lnTo>
                <a:pt x="0" y="217235"/>
              </a:lnTo>
              <a:lnTo>
                <a:pt x="1251687" y="217235"/>
              </a:lnTo>
              <a:lnTo>
                <a:pt x="1251687" y="43447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C680E38-7EE3-46B4-B81C-D7C171B8006B}">
      <dsp:nvSpPr>
        <dsp:cNvPr id="0" name=""/>
        <dsp:cNvSpPr/>
      </dsp:nvSpPr>
      <dsp:spPr>
        <a:xfrm>
          <a:off x="4672881" y="2503480"/>
          <a:ext cx="310335" cy="2970922"/>
        </a:xfrm>
        <a:custGeom>
          <a:avLst/>
          <a:gdLst/>
          <a:ahLst/>
          <a:cxnLst/>
          <a:rect l="0" t="0" r="0" b="0"/>
          <a:pathLst>
            <a:path>
              <a:moveTo>
                <a:pt x="0" y="0"/>
              </a:moveTo>
              <a:lnTo>
                <a:pt x="0" y="2970922"/>
              </a:lnTo>
              <a:lnTo>
                <a:pt x="310335" y="2970922"/>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8F2626D-DA82-42C5-8451-44EC6A2815FD}">
      <dsp:nvSpPr>
        <dsp:cNvPr id="0" name=""/>
        <dsp:cNvSpPr/>
      </dsp:nvSpPr>
      <dsp:spPr>
        <a:xfrm>
          <a:off x="4672881" y="2503480"/>
          <a:ext cx="310335" cy="1148759"/>
        </a:xfrm>
        <a:custGeom>
          <a:avLst/>
          <a:gdLst/>
          <a:ahLst/>
          <a:cxnLst/>
          <a:rect l="0" t="0" r="0" b="0"/>
          <a:pathLst>
            <a:path>
              <a:moveTo>
                <a:pt x="0" y="0"/>
              </a:moveTo>
              <a:lnTo>
                <a:pt x="0" y="1148759"/>
              </a:lnTo>
              <a:lnTo>
                <a:pt x="310335" y="114875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48BA8D4-B8A4-4F5F-AC6D-90EB20C24077}">
      <dsp:nvSpPr>
        <dsp:cNvPr id="0" name=""/>
        <dsp:cNvSpPr/>
      </dsp:nvSpPr>
      <dsp:spPr>
        <a:xfrm>
          <a:off x="5500443" y="1034557"/>
          <a:ext cx="1251687" cy="434470"/>
        </a:xfrm>
        <a:custGeom>
          <a:avLst/>
          <a:gdLst/>
          <a:ahLst/>
          <a:cxnLst/>
          <a:rect l="0" t="0" r="0" b="0"/>
          <a:pathLst>
            <a:path>
              <a:moveTo>
                <a:pt x="1251687" y="0"/>
              </a:moveTo>
              <a:lnTo>
                <a:pt x="1251687" y="217235"/>
              </a:lnTo>
              <a:lnTo>
                <a:pt x="0" y="217235"/>
              </a:lnTo>
              <a:lnTo>
                <a:pt x="0" y="43447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3E91484-880C-46ED-9188-FB25AF1288E4}">
      <dsp:nvSpPr>
        <dsp:cNvPr id="0" name=""/>
        <dsp:cNvSpPr/>
      </dsp:nvSpPr>
      <dsp:spPr>
        <a:xfrm>
          <a:off x="5717678" y="104"/>
          <a:ext cx="2068905" cy="103445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GB" sz="1400" kern="1200" dirty="0">
              <a:latin typeface="Cabin 3" panose="020B0604020202020204" charset="0"/>
            </a:rPr>
            <a:t>Gearbox maintenance</a:t>
          </a:r>
          <a:endParaRPr lang="en-US" sz="1400" kern="1200" dirty="0">
            <a:latin typeface="Cabin 3" panose="020B0604020202020204" charset="0"/>
          </a:endParaRPr>
        </a:p>
      </dsp:txBody>
      <dsp:txXfrm>
        <a:off x="5717678" y="104"/>
        <a:ext cx="2068905" cy="1034452"/>
      </dsp:txXfrm>
    </dsp:sp>
    <dsp:sp modelId="{709B3EB3-015E-4D89-8A82-9383F8A1CD51}">
      <dsp:nvSpPr>
        <dsp:cNvPr id="0" name=""/>
        <dsp:cNvSpPr/>
      </dsp:nvSpPr>
      <dsp:spPr>
        <a:xfrm>
          <a:off x="4465990" y="1469027"/>
          <a:ext cx="2068905" cy="103445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GB" sz="1400" kern="1200" dirty="0">
              <a:latin typeface="Cabin 3" panose="020B0604020202020204" charset="0"/>
            </a:rPr>
            <a:t>Scheduled service</a:t>
          </a:r>
          <a:endParaRPr lang="en-US" sz="1400" kern="1200" dirty="0">
            <a:latin typeface="Cabin 3" panose="020B0604020202020204" charset="0"/>
          </a:endParaRPr>
        </a:p>
      </dsp:txBody>
      <dsp:txXfrm>
        <a:off x="4465990" y="1469027"/>
        <a:ext cx="2068905" cy="1034452"/>
      </dsp:txXfrm>
    </dsp:sp>
    <dsp:sp modelId="{3D55B8E1-19C2-4CBF-BD9E-DD3C914571D4}">
      <dsp:nvSpPr>
        <dsp:cNvPr id="0" name=""/>
        <dsp:cNvSpPr/>
      </dsp:nvSpPr>
      <dsp:spPr>
        <a:xfrm>
          <a:off x="4983216" y="2937950"/>
          <a:ext cx="2068905" cy="142857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GB" sz="1400" b="1" kern="1200" dirty="0">
              <a:latin typeface="Cabin 3" panose="020B0604020202020204" charset="0"/>
            </a:rPr>
            <a:t>Proactive inspection </a:t>
          </a:r>
          <a:r>
            <a:rPr lang="en-GB" sz="1400" kern="1200" dirty="0">
              <a:latin typeface="Cabin 3" panose="020B0604020202020204" charset="0"/>
            </a:rPr>
            <a:t>– extended inspection with endoscope, check oil level, filters, corrosion etc.</a:t>
          </a:r>
          <a:endParaRPr lang="en-US" sz="1400" kern="1200" dirty="0">
            <a:latin typeface="Cabin 3" panose="020B0604020202020204" charset="0"/>
          </a:endParaRPr>
        </a:p>
      </dsp:txBody>
      <dsp:txXfrm>
        <a:off x="4983216" y="2937950"/>
        <a:ext cx="2068905" cy="1428579"/>
      </dsp:txXfrm>
    </dsp:sp>
    <dsp:sp modelId="{F3263685-7565-4788-9CEA-FD2C124B8175}">
      <dsp:nvSpPr>
        <dsp:cNvPr id="0" name=""/>
        <dsp:cNvSpPr/>
      </dsp:nvSpPr>
      <dsp:spPr>
        <a:xfrm>
          <a:off x="4983216" y="4801000"/>
          <a:ext cx="2068905" cy="134680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GB" sz="1400" b="1" kern="1200" dirty="0">
              <a:latin typeface="Cabin 3" panose="020B0604020202020204" charset="0"/>
            </a:rPr>
            <a:t>Scheduled inspection </a:t>
          </a:r>
          <a:r>
            <a:rPr lang="en-GB" sz="1400" kern="1200" dirty="0">
              <a:latin typeface="Cabin 3" panose="020B0604020202020204" charset="0"/>
            </a:rPr>
            <a:t>– regular schedule maintenance, general visual inspection and check of work conditions</a:t>
          </a:r>
          <a:endParaRPr lang="en-US" sz="1400" kern="1200" dirty="0">
            <a:latin typeface="Cabin 3" panose="020B0604020202020204" charset="0"/>
          </a:endParaRPr>
        </a:p>
      </dsp:txBody>
      <dsp:txXfrm>
        <a:off x="4983216" y="4801000"/>
        <a:ext cx="2068905" cy="1346805"/>
      </dsp:txXfrm>
    </dsp:sp>
    <dsp:sp modelId="{B2E50ACC-7FC4-44B5-8D42-BD92AB89018F}">
      <dsp:nvSpPr>
        <dsp:cNvPr id="0" name=""/>
        <dsp:cNvSpPr/>
      </dsp:nvSpPr>
      <dsp:spPr>
        <a:xfrm>
          <a:off x="6969366" y="1469027"/>
          <a:ext cx="2068905" cy="103445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GB" sz="1400" kern="1200" dirty="0">
              <a:latin typeface="Cabin 3" panose="020B0604020202020204" charset="0"/>
            </a:rPr>
            <a:t>Unscheduled service</a:t>
          </a:r>
          <a:endParaRPr lang="en-US" sz="1400" kern="1200" dirty="0">
            <a:latin typeface="Cabin 3" panose="020B0604020202020204" charset="0"/>
          </a:endParaRPr>
        </a:p>
      </dsp:txBody>
      <dsp:txXfrm>
        <a:off x="6969366" y="1469027"/>
        <a:ext cx="2068905" cy="1034452"/>
      </dsp:txXfrm>
    </dsp:sp>
    <dsp:sp modelId="{4E4C67EA-207B-4693-B88B-A73C00B69D2F}">
      <dsp:nvSpPr>
        <dsp:cNvPr id="0" name=""/>
        <dsp:cNvSpPr/>
      </dsp:nvSpPr>
      <dsp:spPr>
        <a:xfrm>
          <a:off x="7486592" y="2937950"/>
          <a:ext cx="2068905" cy="138567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GB" sz="1400" b="1" kern="1200" dirty="0">
              <a:latin typeface="Cabin 3" panose="020B0604020202020204" charset="0"/>
            </a:rPr>
            <a:t>Gearbox service </a:t>
          </a:r>
          <a:r>
            <a:rPr lang="en-GB" sz="1400" kern="1200" dirty="0">
              <a:latin typeface="Cabin 3" panose="020B0604020202020204" charset="0"/>
            </a:rPr>
            <a:t>- not working, reduce of efficiency during work, noise in the gearbox, wrong sensors readings</a:t>
          </a:r>
          <a:endParaRPr lang="en-US" sz="1400" kern="1200" dirty="0">
            <a:latin typeface="Cabin 3" panose="020B0604020202020204" charset="0"/>
          </a:endParaRPr>
        </a:p>
      </dsp:txBody>
      <dsp:txXfrm>
        <a:off x="7486592" y="2937950"/>
        <a:ext cx="2068905" cy="1385670"/>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07.06.2025</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3" Type="http://schemas.openxmlformats.org/officeDocument/2006/relationships/hyperlink" Target="https://testbook.com/mechanical-engineering/bearings" TargetMode="External"/><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B0714A-93ED-5FE7-EBDE-EBBA8731ED82}"/>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04D610A4-6AE0-BA0F-1CE3-AFC59E22D5B2}"/>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8A370307-DE37-44F9-7672-65EBCF71E664}"/>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1B5CDEB7-2362-4E8D-C1D9-5720EFBF5399}"/>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AD40E734-0B37-45CF-39A8-C5090A5D0483}"/>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D4319450-E1D0-F5E2-0101-450CE74DE807}"/>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8EDE729F-F35F-5DED-E041-EC8C2735E961}"/>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40734846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3F703F-6838-75E8-FDF0-E371F96AD792}"/>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BE9901D1-B9F5-63B4-6C48-A5A8E977F5A8}"/>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F9B3E0F0-A124-A2F5-C02A-AB3DC6B75FCB}"/>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E42CFCFF-8A6F-08D9-F425-263E8205FB9E}"/>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6B8CF3AD-3760-CA19-ED58-1B1A33A37B53}"/>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a:extLst>
              <a:ext uri="{FF2B5EF4-FFF2-40B4-BE49-F238E27FC236}">
                <a16:creationId xmlns:a16="http://schemas.microsoft.com/office/drawing/2014/main" id="{7226409B-CBAE-2DA4-B473-94E21E836079}"/>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F7D5A0B6-4916-0B8F-BB52-C47CA08ABB58}"/>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1500363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A5655D-C7E7-D158-46B7-0CECB1174FB9}"/>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BB284CCC-2B5E-82C8-498F-13FADA2D1ADF}"/>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64C5A131-C7D4-7498-C75A-B8C53A8FAF32}"/>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D2F50A60-7FDB-FFED-66DB-87143B2E9519}"/>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A80F7FD9-7A6F-4F7D-15F1-AE3EFA91C062}"/>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DAD6012A-5EB7-0D26-52A7-A78B577BD75C}"/>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D0E67F5A-F1C4-2FEC-C73C-9441C703A356}"/>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42565723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02DDB4-C314-4A9A-2A6F-3171785CFCF7}"/>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41907D47-BCD8-4B7F-F803-F213E3B8F81C}"/>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859030FF-3CBD-DCC3-F221-67199767FD63}"/>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6BAA70CF-949B-9450-9825-C1540D84469C}"/>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CEB2834E-25E7-4513-A807-B901798DCAEF}"/>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B9CA6178-C4CE-B100-3925-5938BEE8BFF4}"/>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5074D66C-1B66-40E9-BED3-16D814FBA6F6}"/>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562770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FCBA97-ABEF-CD27-AFDC-9334A953A939}"/>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7C2FB794-8D37-97F5-1DC3-FA7EA9DA056E}"/>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ECAFCD14-2BC3-8B2A-8F29-7D6DA7494EEB}"/>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A833316C-EB55-8D14-A296-C61DBA73B41F}"/>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0563DF94-E8F6-6F47-A012-774ABF80EEE5}"/>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0F2B0FE9-459B-7565-8E5A-4793095A3925}"/>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63883C9E-AFA4-785C-B66B-A60F27B82A80}"/>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7345530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4E7B22-FD20-2CC0-BDD0-0AC0EFFD8BF5}"/>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E3364A1F-63C1-D059-D489-0DA14A480136}"/>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079D7558-A053-6D4D-27C0-E449A5237B62}"/>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3A8B38DB-870F-AB12-0B52-26D4D279789C}"/>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9351F194-6EE4-CFA2-082A-B5A4222F1C35}"/>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D22FC41B-F517-C440-D7F2-DA655F5E287D}"/>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949E2033-AD72-DFE9-CEE1-E68257471BB0}"/>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9344974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A98A26-BEB9-42FB-8401-D49E94133D6B}"/>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2C26F04D-99B8-BDC7-6B43-7AC354F72428}"/>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3610A8B1-2EEC-4C1F-88A1-6908DC2713B0}"/>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3D098EBE-46A2-DCEC-F038-BD225F88423A}"/>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1458C67E-046B-E322-6F24-FF886BFD6F85}"/>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6DA1B07C-6994-330B-05D4-051D109A6E78}"/>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CCBB8139-44C1-8620-08E7-53F8DC6F9234}"/>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6119805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6DAA0B-FAC7-42B2-507B-4D666C3B058C}"/>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39F9B09F-1FD2-062B-8E7E-F8E97BA6A42E}"/>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66A303CB-A0FF-DB13-19DD-A61D6FB87CF5}"/>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2A3A6324-4ACE-7DAA-9D75-22CFDB48213D}"/>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D5106378-3E68-16BE-BE9E-34E8DC3A38B9}"/>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B36AAF16-B66A-BEE1-0B04-CC0D5550CC7F}"/>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DAFE2E9E-1A93-A306-60E8-A51960A73AAF}"/>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9359801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12F9B9-54CA-C368-7D81-FB49AD01B6C0}"/>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E4072960-FA0B-41BB-2457-7493E70ACC67}"/>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C0C7708D-BE70-3A16-56AD-9E78576867F8}"/>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9E3E53C2-2E3F-F990-B7AF-CEE4D53239A3}"/>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CD277084-12A6-F79B-FD1E-EBFD0014CB77}"/>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1402F5D5-4071-256D-8A36-AE449843FFDD}"/>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8CED08E1-3D40-A338-063D-F293DA3C7E2C}"/>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2486179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86BF41-3A34-2B7A-56C7-878E570B1002}"/>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0C8398F8-50F1-D3F6-8964-498664FE6172}"/>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96B22F40-0F53-DE8F-A636-78DE7C6FADED}"/>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33F9DEED-E4C1-CF60-8527-6C5F9F7834CF}"/>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D45CA7F9-3E19-3137-20C3-E285CC23C123}"/>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D29A1E67-8CCB-E7BA-C7EC-684AB1C09EAF}"/>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402CAF58-90A7-35BB-D58F-03861364DDFC}"/>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2738220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0A5700-F8E7-7921-9860-6EE74074ACD2}"/>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BDC70A25-ABEF-A9C2-106D-E54868C27252}"/>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A480E192-13F9-E518-86D1-57F39E3597F4}"/>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0A5C2C66-6140-3BC0-9CB8-C8306FD07256}"/>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A3DB4C6C-EDBC-D5FC-7F02-2996F111DC60}"/>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20712203-BE3F-C0F4-0C64-00EC76E0A167}"/>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8DCFFBD9-1A73-A98C-5812-EE2D3B0AA5BD}"/>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6773033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FFF301-DDBA-408A-B6D6-9A3197B7C765}"/>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CF16C07C-198F-5140-3F60-2AC2410D0E7A}"/>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706C7F9F-38BD-AB9D-0E39-F10CB09D18EA}"/>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8A0554AE-BCF1-578B-D33D-2C182464B546}"/>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7DA2264B-BC3D-7769-6301-2E9E12BF43AB}"/>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ADDE5688-966E-F68C-F7C5-BCFA641953E1}"/>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9B8ADD02-8E1D-77B2-9AF2-275507F5B323}"/>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4555636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97D1CB-42CA-38AD-1AAF-CC4508D2A8CB}"/>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A043314B-A1C9-8BC2-56E7-0873CB299C31}"/>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167B4AFA-5AFD-AE9D-B268-1FF1A341B64B}"/>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BD551B85-7CB4-31D1-6D6F-92F7CB47B039}"/>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63C48E28-7551-5BB4-8D97-28B9D0384003}"/>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A7920DF2-8E2A-CA1F-B9CE-B623DE8F6A02}"/>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DD1EB8A9-AEE3-2FD7-033E-D5A2E6A66646}"/>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2765622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4B49CA-2A07-A776-E566-6886907BCFBD}"/>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A747541C-4D47-2FFF-13AE-560C6EA53D3F}"/>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CC24DC25-1646-B327-3581-66261B3D303D}"/>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8A170378-76BF-1924-BBDA-6FD025F91079}"/>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ECB44530-E77C-BDCF-DBEF-B79125EFD396}"/>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09470C22-8676-9D12-0202-2BFB40E956EE}"/>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4AEF1F7F-8F42-25FB-A084-ADBC99DCCFC6}"/>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1364805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A42339-1B07-8B89-731A-5A1AE2D11F1B}"/>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16729CDC-D3D6-318B-E0F5-E786A82470F0}"/>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B1FC4B4E-771D-4AE5-7CFA-DEBFDD0D8C02}"/>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805326C3-65A5-9D5E-F8B1-86025AB4E25C}"/>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6F81C18C-9A2C-A31A-2038-27CF3D5899DE}"/>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FDD40778-6171-BA3F-2587-0CCEF2146C5E}"/>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AF6B2E34-FF7E-F6C6-E1CB-5B35828EDB3E}"/>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4933193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EC5A57-9D5B-9447-5270-90D5F8708AB9}"/>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1610DA17-10A0-8646-ACF1-C60D75FC64EF}"/>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AF180E83-0C5E-E811-C042-2B61863BF86C}"/>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E5F92387-574E-5F74-C1EB-C93B265C90F0}"/>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B3466D4A-1FA0-ED3F-4EA6-A73219549653}"/>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2D1C7C1F-17ED-2F3A-E0D7-4B1486B244BF}"/>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CBA2A173-8F28-1786-1FA2-69B2BC3FB4BD}"/>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410362407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F678F9-A894-E290-09C6-A15E5E0F22BD}"/>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FEBB33A8-251E-8325-EDA3-68A800F2D69A}"/>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7967047C-1C4E-CF25-7217-5E7000FCB1FB}"/>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8856A433-EFBB-2892-408E-AF9AFFFF11D7}"/>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0BE07FE0-FE87-5589-402E-15E8E51E53DC}"/>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B6427ADA-EE20-9F1D-E866-89FDF4D3B802}"/>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A136CC56-EEAF-A784-0C69-8BA12AFDADFB}"/>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57507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A41E9B-6E5E-15B9-330B-07E252CC956C}"/>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05C2A8F8-2FB5-C52B-2E4D-652DFC4036A5}"/>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64EDCF67-7556-A03C-CE9E-C45614AF65F5}"/>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DF3E7421-DF35-043B-E169-3F8B014F38CB}"/>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F6D661AC-4FA7-1C0F-6779-001CF7110F8B}"/>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36EE3FC3-1C94-6823-334B-3B25F585268F}"/>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0D4A8F7E-8148-1F33-C2F1-FE3A35A15292}"/>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1797235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11F7D2-F821-D4C2-2356-4B17BD5916F0}"/>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1F47A14F-37D8-D3E7-B2A3-8D913825D814}"/>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4C0B6419-D572-A2B6-3926-4CC4328D2BA3}"/>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74B385CE-353E-00D6-AB58-D08FD02D485E}"/>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D9C3020B-DC5F-5DEE-5790-C7110DF9268C}"/>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92A73419-30EF-12D1-1A1B-59C6D38B01B6}"/>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7EE12A85-4C95-D87C-7F58-61F2C1E74142}"/>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50710779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AF2F1A-08D7-7E51-8478-8CB9091F0CBA}"/>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13CB0723-9A0E-A145-1135-EC62F026778C}"/>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1F381121-1CA9-FB25-03BA-2C1864F50BFA}"/>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C32DD78F-8FE4-2152-CF09-4D996D8DA376}"/>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C1EB78BC-20A9-8606-C3E4-A09D4B7FEE11}"/>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78B92DE1-216E-5004-3A6D-AC0BDD6418E1}"/>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5FACBF03-86D8-0378-62D9-66BC3B174A05}"/>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23829618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4773A2-05BB-7F5B-3A58-3737F60FAC0E}"/>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DD541ABD-9C31-C776-BF57-B5CC07492288}"/>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146B019B-14CF-A590-D5DD-57B681F102A2}"/>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8C77BB48-E88F-B02D-A85A-071056C90AEE}"/>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FFB4344B-5B02-C269-04DE-8838FABA1D79}"/>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5F30B616-EB0B-BC45-91FE-72A9BAD325F3}"/>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93D891DB-D4AB-B080-F492-2B68164E6652}"/>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90148503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427662-2B44-A4AF-21FB-2FCC97AFDDB1}"/>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5B69E6CE-A893-E1DD-7CB2-B10C2D20015D}"/>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DD12549F-8622-6BB5-33D4-E6652C455004}"/>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AA2B0DA0-93A7-64F8-3300-DF88034346B2}"/>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BF30E284-982F-0737-33E7-A0E7DF75B1F9}"/>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122F0257-9984-3F54-A0DB-C45D60973A9F}"/>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952782EE-07A6-5BAF-D390-51E357A92E8B}"/>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6604118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B69EDF-0642-3243-2D20-B7EEB9883408}"/>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AD5943AE-0615-4300-2CB3-7018B16B42C0}"/>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E8C15BFB-1AD9-BF96-E138-6841FEE32A1D}"/>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261DCAEE-62B7-CDA5-DDF0-9B6836926BBE}"/>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8D570554-E46A-D627-E0B0-BFB22FCD7FE4}"/>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9836F9AF-230E-6141-D8C4-1A478EA69942}"/>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268F42DA-F76E-25C4-FB29-981C3995C223}"/>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7746919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C4689F-9360-93F5-4C2B-97BE250DE98F}"/>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B4F595D0-BF03-300A-0B60-371ED8B363B1}"/>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064B2F9C-8CA4-C2F0-1B53-587D46DCBF88}"/>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8E20E831-BB96-9E5F-CBBB-615EE2007129}"/>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403838F5-2AF0-3F08-C3DA-14A5C07224A3}"/>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6289338F-5303-C239-B893-0A15370EB355}"/>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F6B7417D-F2A7-DB20-8ED1-FC1FE879F579}"/>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63188727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5A4CC-94B2-93C3-2E18-D251620C2802}"/>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FF708920-72A6-5C98-9066-9788C9C273B2}"/>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D3A3FD2A-ABAC-FECF-BF43-FAE7CD989F9E}"/>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F154A08B-739A-38CC-337E-07EFFC6B3218}"/>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A5465C2B-4A86-3D14-7705-7ECD46BC009D}"/>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F39BBD94-60BF-7F83-9308-9DE6EA175CF3}"/>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5C43BE7E-013A-00BD-1D98-81BAAD520F8C}"/>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2910720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EF6053-6EEE-B30B-8739-5D23B9DEC0F9}"/>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47A81918-99DE-AEA8-C5B6-7C828C142CB0}"/>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B3C96C88-5B08-413D-A5CA-4CF27ED95305}"/>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05511350-F017-59BB-9D12-9C3AD06E9B0D}"/>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82E8CB10-175B-CD57-253C-99215B465A4A}"/>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003E3C92-FF83-284F-DECD-1AC087D7C37F}"/>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C3324DC4-A9EF-76A2-59EE-3AADF4596CF1}"/>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65311254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926CB-1444-C1AC-BA08-D6BB21CB6F4E}"/>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43548E-2913-216A-A88B-60D128B91F0B}"/>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FBB661EC-F4D4-4EC5-D5D2-B0A6FFA101DC}"/>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6C406847-35A7-3F10-CDDF-4CC628729869}"/>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206BA86C-745D-E521-0B6A-5315AD795A14}"/>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a:extLst>
              <a:ext uri="{FF2B5EF4-FFF2-40B4-BE49-F238E27FC236}">
                <a16:creationId xmlns:a16="http://schemas.microsoft.com/office/drawing/2014/main" id="{45EC37CC-677A-3955-945F-9D9F314B92AB}"/>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50FCE391-7E6A-D06C-8420-F4D2F54927BE}"/>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76184475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909EB6-CF84-989B-1B97-1E8A3C83DBCC}"/>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F86D5CED-5C96-FB2A-A6B9-40A01A741AEB}"/>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DC36B3DA-BC4F-39ED-F38D-574B68326A68}"/>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48423A4B-5A6B-5FC7-80C3-B7EF9A7EF6A0}"/>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2FCC0324-EBE2-E869-8FCC-5120CB919995}"/>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4178DBB1-27A6-BF4D-A794-B7DD472C461F}"/>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BEEF4206-49BB-B670-BF0F-954C65381BA5}"/>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17089876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509F15-5920-AEE0-0E83-7AC8E0BC8FFF}"/>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604E1FA4-5A9F-8EAD-BDC6-FC1362186EC9}"/>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B7578E85-5DA9-A2D0-B9CA-60033F782948}"/>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818D0395-54FE-7762-C02A-BFD60071B420}"/>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CAC7D251-59D9-CBEA-B5CA-5A7AFA24DD9D}"/>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B25BFD32-6ECB-629B-E38A-432E52ECDB27}"/>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82A6459F-591E-50CE-09BC-AA0DD3CB03D9}"/>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45805141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2A298F-5E1F-5990-FA7A-F87D9B6B958D}"/>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EEBB1747-58A8-B6C6-C6FA-E20E78EC742B}"/>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969BB3AC-CC9A-3B1C-A50B-3B39363A4862}"/>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D7FC91A8-4322-CD4F-8DCD-32D822608394}"/>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2C484565-2D2C-1CE9-42A7-37BEFF3287DF}"/>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417F81D6-9740-A2B3-B66F-063261D2DDFA}"/>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109681B9-4E96-CC15-F0C7-3EA641CABEB2}"/>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18268782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9E5855-87CF-E255-1709-A5F537E6F649}"/>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6354665F-D36E-8904-DC51-FF2387345A97}"/>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83DF6C03-FDFF-927A-70A1-E2B58A0F37E8}"/>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8DD53F1C-D4F8-52BA-9E93-381F9D8BECF5}"/>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00DCED72-70D1-D034-17CC-DE0C4D1C308D}"/>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16997DE0-2C9D-A45D-F273-3309AB73BCAF}"/>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DFB6F172-45A9-B53A-56DA-C7BB9FD243EA}"/>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7309590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1E454A-424C-9DDE-7505-71484B1908EB}"/>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B134271E-EA6A-1B10-98BF-AB80B7564368}"/>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9C7CA6D8-02FA-4570-6CFB-2A5753811930}"/>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5D4A9212-8D0F-B9CA-B990-EEC2AC4E6F87}"/>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1F5F9DBF-C836-EE27-50DB-155AC1A307BD}"/>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9D7DE6CB-B183-94E4-F612-B9BA2C2AECFA}"/>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B4107287-177F-4EBF-1F4C-7608FDD294FD}"/>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7676512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742E75-8258-5D88-7925-2134A8DD0C16}"/>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C82F1A25-B838-D44F-9194-15E41BBBA1FC}"/>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F8B5A07B-A35F-BAC2-4100-B1D664EE2672}"/>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E5B13A88-C947-5FD6-4C57-BE3834FC030D}"/>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271FE243-1617-8321-8336-C64C3F639E78}"/>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5DA8F620-78D4-95D1-CE89-94D18B34A2B3}"/>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BBDEDE3D-89EA-4996-E236-D6E97465FE63}"/>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63110410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6EB630-B41C-A604-25FC-F76AD22A49D3}"/>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9D805A99-C5B6-606F-5E5D-EACB0C5E6CB7}"/>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29374833-7561-5E94-45FF-0286FB0E3778}"/>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C38C7A30-EA57-8312-4851-86BAD83ED9D3}"/>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99C9C59D-45B6-F0AD-3220-58B4985A861C}"/>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11A6D34E-97A7-1C5C-6EEA-9D4C0DE584FD}"/>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CC40BFA3-1DBC-57EB-7C50-1CA46A642568}"/>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51061323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541C89-9A55-AE47-B592-06FA62D1DFF7}"/>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FC56EBB5-1D10-B91D-7807-04F7819764FC}"/>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54DC8941-2355-0314-57B8-D0B2129D121F}"/>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F910860C-EC2E-D032-6066-D71453D8A315}"/>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D6ED8028-86CF-E1D3-69BC-B51E1B236E7C}"/>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8D396E68-7C49-E859-A25F-E320BE0C10E8}"/>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C97032D2-3C7E-468C-D63B-10B76A9BD0FB}"/>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98798577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43373B-FAFB-F5FD-7252-8AAD9BA68086}"/>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DB234811-DD33-4336-DFEF-A9520B9F9229}"/>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19ED7418-DD81-E197-7EF4-C36829E0A1CF}"/>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6E829627-9F72-D634-CBFB-8D2609A6C932}"/>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29E5A564-3B8A-B925-AADB-4DB26DA2929C}"/>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435A817F-A786-7E15-F34E-FA42257E7EFB}"/>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DFD5F323-2A9A-0B8A-C020-BD7E2C6FA4CC}"/>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35172809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D6073F-7038-2655-2E3B-1E35D2E4CE8B}"/>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E600EA96-4093-E93B-9422-ACF525FD8FDF}"/>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419EAE2A-8F2D-E71E-1BD3-4C7B4D23D121}"/>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7E66B539-40ED-E056-75E3-1E550508BB6A}"/>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4709439C-43A2-8633-C877-1045873A3DB0}"/>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hlinkClick r:id="rId3"/>
              </a:rPr>
              <a:t>Bearings (Mechanical): Know Types, Equations, Advantages, Disadvantages &amp; Applications</a:t>
            </a:r>
            <a:endParaRPr lang="en-US" dirty="0"/>
          </a:p>
        </p:txBody>
      </p:sp>
      <p:sp>
        <p:nvSpPr>
          <p:cNvPr id="6" name="Footer Placeholder 5">
            <a:extLst>
              <a:ext uri="{FF2B5EF4-FFF2-40B4-BE49-F238E27FC236}">
                <a16:creationId xmlns:a16="http://schemas.microsoft.com/office/drawing/2014/main" id="{002BCD84-E3FF-556E-744E-F74DFF94341D}"/>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7590C517-DA48-479F-3386-E6996BBF58E5}"/>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23638980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0C6525-A630-7D29-FD6C-93512227DA73}"/>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2217B450-D037-89B0-9076-7F48314D67D9}"/>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B1A0A794-AB6D-1F43-BE7B-EB205F9005B1}"/>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4CE3195D-1BD8-9C74-A5E9-C839D6153AEB}"/>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DDD2D172-8013-949B-85BA-181E0FA9620B}"/>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a:extLst>
              <a:ext uri="{FF2B5EF4-FFF2-40B4-BE49-F238E27FC236}">
                <a16:creationId xmlns:a16="http://schemas.microsoft.com/office/drawing/2014/main" id="{2519756B-7C02-8E40-D07E-7C7C5BAA9A65}"/>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F96F6921-522E-9D81-2001-CD67D38FD8C1}"/>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3531085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EC313D-7713-93CE-57FF-27294026BE6F}"/>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434F5A3D-DFE8-44B3-BAFD-A68F39A80122}"/>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679AE93E-DFA4-8A6F-1DCD-8349B449652E}"/>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5C6B6BCD-C869-345D-7B3F-82598945B2D9}"/>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1B290030-5D50-EA3C-D536-F8FF3C867018}"/>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a:extLst>
              <a:ext uri="{FF2B5EF4-FFF2-40B4-BE49-F238E27FC236}">
                <a16:creationId xmlns:a16="http://schemas.microsoft.com/office/drawing/2014/main" id="{03BCB70F-FC5A-6A5B-A8BB-79CD54DFF041}"/>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531EABEF-89CD-C040-8E54-9903A324E26F}"/>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46121371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7C98CD-B0CC-08EF-9175-407AEA295C81}"/>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31099F56-C99A-F7EF-A4D8-205566399049}"/>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36D0BC3D-C0AB-C208-6217-26BAB0FCCB51}"/>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F303687E-A10C-124F-DE3B-01413D5764A9}"/>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69FD5048-F6AC-ECB0-7625-880EADB65FC1}"/>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a:extLst>
              <a:ext uri="{FF2B5EF4-FFF2-40B4-BE49-F238E27FC236}">
                <a16:creationId xmlns:a16="http://schemas.microsoft.com/office/drawing/2014/main" id="{C3AB8D1E-50A1-B782-7ADC-8B7A6C8CDFC5}"/>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C86B840C-50F4-068E-07D1-4D7C3C418FDA}"/>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426111850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D16F39-72E8-86DD-D1F6-9A8501D01331}"/>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24046EFC-A4DE-3F37-EE8A-F483D5CB6143}"/>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820D8595-D5EB-4358-643C-C292592CAF16}"/>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A9F5589B-0EF9-3799-0315-100F2C86478E}"/>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4ADE7D99-E673-DEB1-70F7-DC44EC4763F4}"/>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65972F75-5EE3-DDF8-07F1-FA2A336F5374}"/>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65C85E0A-BB71-00ED-FCFD-151FC447BECE}"/>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88256462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124C84-FCC8-7540-0562-7D164D925231}"/>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9B44AE68-A2FE-D79A-97C8-5CB8ABCE99EB}"/>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6A083C1F-AC1F-67BD-948C-56B6B2E65CEE}"/>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4859EF0C-0802-4609-7CA7-FF04F2F597B3}"/>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FC6C070F-CBEA-316A-5E19-9367672733AA}"/>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FC41D292-84C0-4E1D-5D55-7B345AF9CB3A}"/>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A779FAD6-566A-B412-AF4E-EF51EF0325EE}"/>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60954186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0E665C-11BE-D045-3AD2-3C390C72BE93}"/>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E6807793-1960-6ECF-4CED-2276082959B1}"/>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04004E4D-8DFA-F39F-F053-303923C98923}"/>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716D1D37-2BB7-52C8-170D-58D10B213E86}"/>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68BDBACB-669F-70F1-44E0-1AE130E373DC}"/>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9DCCD023-2F68-CB51-72D2-AEF410515BA1}"/>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E643C941-9372-733A-BA74-96BEFD6A84B6}"/>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698331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94EFB3-A501-F42A-76AC-3E9D26DAE005}"/>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89960949-CDD5-1DC1-A21E-561A3437CB01}"/>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CD9915E2-8796-3238-909F-D67B158163BF}"/>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76C825CC-D983-5D5C-2116-82CF97D2AB87}"/>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6A236E2D-9053-D57A-5B50-0489CB461C63}"/>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96428856-725A-E0EC-85FA-A82E338A41DF}"/>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95B7686F-38B0-F2BC-D7E6-A7BB193DC349}"/>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86280403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A1700A-5884-BDA1-C9EB-2DB502C1A4E7}"/>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B38529B0-7415-6E30-051C-3E0AC2C3DBAC}"/>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D16306EC-9F30-29F4-4851-4CB5D03FEEE1}"/>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898B9015-39F4-8F31-3E9D-778B4B3480CC}"/>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5A407FB1-A065-ED6C-A71B-22E95658A811}"/>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773BA34B-7558-7614-15FB-250CD4C7FAAD}"/>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56941B75-7B9B-5582-DF31-FEE0E2949791}"/>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4014645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757BB9-84DE-8F52-73AF-55A3FED7F181}"/>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88ED2E2C-B951-68B5-233C-A6F6CE340705}"/>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FC96F66C-891D-40B6-1C15-9F2B59E8188E}"/>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638E1481-EAEB-F5D2-FF67-4A23EA26BC2E}"/>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25F636C4-A5AF-E7C7-1F72-D2771C59BA91}"/>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14B5C049-A70E-D6DC-B12D-344D4BAAFF8E}"/>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BE9FBE38-61B5-17D5-7AFB-897CEC295BED}"/>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90215423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477D20-B3EF-10FD-252A-F320789922D3}"/>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678A61DB-7491-5919-740C-6B714123215D}"/>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28B37E42-2BAA-D79B-B1B0-869C4DCC022E}"/>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E563AB16-81A4-4F32-BCC7-21D16A8CE598}"/>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613B692A-B42A-30F6-F7A8-E765A560186D}"/>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12C66D79-4720-0F90-6EB1-F20CABBB2BA8}"/>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00749EB6-71EF-A0F6-78A7-F9E28FE3BAE5}"/>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56006645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8824F1-8BDA-3EF9-9D94-3AA72CAB14C7}"/>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A28B64B5-64D5-318E-08DD-834332B0FC8D}"/>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F102F28C-C04F-8C39-0DE4-C903D2A8DD3C}"/>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84D2F6C9-C5CC-9E62-FD54-B4AEB3935E5C}"/>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07B6650D-C4D5-24E8-B99F-3F36772DE4EB}"/>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39F6633F-C5A6-4E29-7B5F-DFA476D9D19F}"/>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46C959AF-55CA-9F83-AA44-5261E4D6F75D}"/>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74043724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3A6BAD-4C0E-264D-C77E-F19700C26DBD}"/>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14611351-BD83-094E-A080-687970F74A3A}"/>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AA9A7392-0A29-53AD-05F9-CB8C2949877F}"/>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FDC11D45-AF79-04F1-7EE1-96B37237FBD3}"/>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70671734-12C9-BDE1-BF6A-A44664CB9901}"/>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D2556C23-E69B-13C0-4BCB-82C6657ED8AD}"/>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A22C0C7B-2410-900D-FB17-D0162007BF1E}"/>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70342506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E23E00-6C6E-75FC-E72E-C60B15E5A737}"/>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E2130868-C423-7AC9-7C41-220BAC0C5701}"/>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EF5E05C2-DEFD-57E2-CB38-A91411ECE9B8}"/>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EC4FAF0B-38B2-6FC7-8310-45B02E1B9CD7}"/>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929F75AF-3B5C-749E-6FDC-14CD51490311}"/>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282FF1E9-C646-F2BE-F55A-40D7C1E1B898}"/>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F6ED8378-09D5-F392-0821-6A77CBCFCDD8}"/>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86091921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D20CE9-E172-A0E8-674A-6C00DC82C77A}"/>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2B64E559-FE91-03E0-6537-D97F9207217B}"/>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01DA0F27-78F5-3E2C-EC7A-9538B527DF6E}"/>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D9FEDA9A-5AE2-55C0-487D-837F6FA51AFB}"/>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DA21F918-CB73-346B-D91B-211EA084F0B8}"/>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42F2F580-FC32-0182-2978-5D640F20E071}"/>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D23563F9-39D4-DECD-4BA9-04B74A3DBD82}"/>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414566453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1E8F1A-A9D1-0C47-2F7E-271C5CB76968}"/>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ADC44CC3-DC59-4D3A-4E69-0CFAFB9AEC25}"/>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6A300680-CA45-B046-EACC-C3B4ACF0538A}"/>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7E5DF81A-B5FB-055E-29DC-FF326714E73A}"/>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01D30307-9567-692A-F169-9F839DB8C8C6}"/>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4B0F73CB-F72C-C08E-8810-E1D39D592DCD}"/>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69B4FEF6-9BCE-3E5D-BF9D-22B0E3696545}"/>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09682806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AD8DB0-69BB-BB3F-67A1-164BBD42580C}"/>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C7A5C606-B2D8-5437-0F1E-7EF4FCADD2B1}"/>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19AA9580-2A39-54FD-43CB-F7E8A650D93A}"/>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44C6DC60-46AD-EA7D-8657-6BFE2F490B4D}"/>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98E9339A-3C80-722D-7AB7-EAB540FA6B4C}"/>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6797B570-0B64-E1F2-D212-2E3AF91EEF2C}"/>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7D14D13D-D876-F27D-9471-1BC3577465CB}"/>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13427387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107CF5-2E70-D535-B210-C9EF283E2CEE}"/>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CA53D597-8BEE-56A2-AE0F-590EF70BEAE2}"/>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EE231365-E6A6-C5B7-F4A1-09E211734D7B}"/>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09D38565-DFE0-67D7-C70F-0729C7DE459B}"/>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C8AB70F7-85D1-A1C1-D056-6A3471A1CFEE}"/>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a:extLst>
              <a:ext uri="{FF2B5EF4-FFF2-40B4-BE49-F238E27FC236}">
                <a16:creationId xmlns:a16="http://schemas.microsoft.com/office/drawing/2014/main" id="{6DE56D8E-7A9E-853C-6E07-6EED671B42B3}"/>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A5A7703D-C8D6-3779-00B7-E355FD53D6E9}"/>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1961808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13A3EB-420C-0424-E887-C61972946F51}"/>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1E5EDDB5-E51E-6F50-2ABA-AC3FA0CB4987}"/>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3221F519-4511-74B7-97FC-8E005ABA7973}"/>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D485BBD1-E7F9-A3CD-104B-A12B941E8938}"/>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3F7212C3-2B95-456E-720A-2EBDAB1F3FAE}"/>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6C2B8749-F0DD-4714-CC2D-15100BB3EE5A}"/>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D67937D3-0BAE-C45A-1EBE-28F2CAA2D54E}"/>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19414639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79A030-9862-73B2-7BC2-86EC63943693}"/>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DA98736B-C1B7-C9BA-5AB2-05B6D6017308}"/>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334AA6A7-C1BA-6872-17A3-4CD3BCF96B62}"/>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877D88FA-89B5-8CF9-C1EA-F6BEB1BCEE0F}"/>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4575124D-76B8-E0F5-DC6F-28C28A02EE21}"/>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DF52E218-CCD8-86A7-80EC-4F0360448F7A}"/>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AC0D3911-7296-4572-D25D-BF73D817EB4F}"/>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12419440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8AE321-214E-7232-AA5E-D13B67253310}"/>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B34A901C-87BF-3AB7-311F-6681E3FB578F}"/>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78571CC5-93AA-26F9-0238-C085E6BFC41B}"/>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AD9992FD-B9CC-1AB7-AA85-F1EB22CDCB6A}"/>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1ACADAA3-ECAF-6C2F-1A2A-1A271B37A811}"/>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a:extLst>
              <a:ext uri="{FF2B5EF4-FFF2-40B4-BE49-F238E27FC236}">
                <a16:creationId xmlns:a16="http://schemas.microsoft.com/office/drawing/2014/main" id="{6520775C-95B1-BE05-9666-5E85E31B055A}"/>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654A946B-2402-D083-B4AD-132F0C88315A}"/>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68152882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780F94-E537-8E49-9B77-0B030EDF0F4B}"/>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2C6FE34B-37C6-CC67-E065-69D765280DA0}"/>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D21DD521-A466-CC13-56EF-E13C9F28940E}"/>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4DA56A23-14E7-5FC7-2B35-8EA35A75EEC4}"/>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84AF0A2D-F574-DB56-FD66-7D236C414D09}"/>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a:extLst>
              <a:ext uri="{FF2B5EF4-FFF2-40B4-BE49-F238E27FC236}">
                <a16:creationId xmlns:a16="http://schemas.microsoft.com/office/drawing/2014/main" id="{82FEA68F-D681-E9ED-9716-EADD61E8F1A8}"/>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CB3AC1F6-B3A9-7EE7-1AEB-DC6746C47AB2}"/>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87262686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64822F-7804-1A7C-A90F-74418402181D}"/>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185C3D85-7DB5-C7A7-936E-2B217FE3DCB3}"/>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F6F5115F-3D18-AC0A-D763-AE53C7C2D5FE}"/>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5A59CDE7-1D92-7EA0-B050-DEE9C4AA6ADC}"/>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E12BD56E-3163-16D4-D86A-FF36F5A79A5C}"/>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3FC9E2AA-6EAA-B9FD-5488-2802AF59E248}"/>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FB388B54-8FB2-0A84-0FAD-66F5EBB6E351}"/>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886401793"/>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85265A-F116-7497-32AF-7E1CC07EF2B1}"/>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63A4BF39-FC40-E358-973A-6A1DA084AD55}"/>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86398610-64A6-1E8C-44C3-D1F911F42E5A}"/>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591D9F97-B464-DA02-64DF-7707890FA0E9}"/>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215FC623-24B3-152A-FB05-0A1F1BA476E4}"/>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4D53B6F8-6E94-8FD1-D01C-946F720DCC87}"/>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030662EB-0657-4C3F-B5CF-812AA03E95BE}"/>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75814324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6F7B01-172E-E25C-771F-CF885A28AC62}"/>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ABC46F8E-5F00-F2BE-EC21-06CA3442DBCD}"/>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D85EC485-10C1-7E08-A08D-0200064F301E}"/>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2EB03D09-8302-E66B-ED78-5A159B76DFD3}"/>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76449D67-2DA7-D7F1-DC06-B61ECEFEF5D0}"/>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D37900B4-06ED-8524-5BE7-14A8616E6186}"/>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0AA9DA0C-88A5-2612-4E29-767754D96EC1}"/>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28134838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B10BAF-320E-ACA2-9F4F-5F7AB7B768F9}"/>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E8E9ED7A-D70E-3E02-E0E1-EE85C1F1DB76}"/>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4BAA13AD-79C7-8314-1BD2-6448DCA1F5D9}"/>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1AA4B68F-476B-2192-FF17-048C35A4B4FA}"/>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BBC523EE-DC16-515E-37D5-0EB6A57DEFDE}"/>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9E60E5B9-E060-E55E-7BAC-15FAEE9805BC}"/>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0A286803-93ED-BB5E-FC6F-453B8434E69A}"/>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05034585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8C0A30-1492-3A00-B059-A6786520571F}"/>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9BD36732-5116-9B49-2FB3-6B93ACF3250E}"/>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9414B6FE-7D48-C4CF-8CBF-57B03715CFA8}"/>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D31B7A7E-E78D-E63A-A945-2BADECBEFB13}"/>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D99E7DB4-C3F0-A517-6B0F-E1C248DF0D7B}"/>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B9E43007-CB34-0C03-B8A3-E39EBE81D3F1}"/>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F9606D1B-EA0C-544C-9C5E-2F148A7D132D}"/>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420642698"/>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32FCCC-83BB-EACE-966F-AE46DB762EFE}"/>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06A668CC-4D04-7E47-61B8-0558135BD4A5}"/>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04F7F2C2-21D5-96DC-AB0A-7EFFF826A348}"/>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6C91F452-3146-0C09-076D-68077DC85AA9}"/>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5461A584-7C3B-8D54-3FAF-8E8C1387B176}"/>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a:extLst>
              <a:ext uri="{FF2B5EF4-FFF2-40B4-BE49-F238E27FC236}">
                <a16:creationId xmlns:a16="http://schemas.microsoft.com/office/drawing/2014/main" id="{3447D322-AB48-A19B-A5F1-67E659B8E46C}"/>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B8E19BD7-E995-2177-62DD-6D8629AC5711}"/>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421507779"/>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456CBF-894B-9EF1-02E2-F82770A77560}"/>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037B6567-1ECD-5DAB-6190-1F9329692736}"/>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9DBF6356-C8D5-A4EF-FDC6-988A9C38F785}"/>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B3A5A970-99A5-1B5B-F9A0-BFE06DE4A953}"/>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8BF78BD8-CC4C-CF0E-D1AF-F3CEB0E9EAC5}"/>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676459CF-3BC6-ADDC-5070-0F81FC8B2784}"/>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6F1B09BA-7D8B-77BD-848A-E17757706794}"/>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4725155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B64B02-2022-3515-6032-241E2F6DDF6C}"/>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8C978F42-C080-B087-5B9A-F4B8B5A8B1E1}"/>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C2F86982-FE50-A3ED-E789-62D9FB7CAD97}"/>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98C43781-93B7-B6EF-A7AC-FD83FE472E4C}"/>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73F42C50-2D26-71C0-4002-662787410C27}"/>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6F446DFB-CBA3-8E7E-3080-C64A2A34E35A}"/>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7EF0AFAB-2862-B00D-CA3E-9027CBB68F49}"/>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363543406"/>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AABEC9-1174-95B5-879C-F0BA119038A5}"/>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62C79D91-9D7B-CDB6-4790-F70B6AB12981}"/>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0E35A1D8-4E05-1817-0F18-91EF570A1A6D}"/>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551BE45C-9DF6-3176-5FFD-767C941D0009}"/>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707C773D-BA61-A8CE-CCB0-B205C33794D9}"/>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D989AF4F-C7D2-9A03-92C9-6E7C012C93F3}"/>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51F044EF-B3F1-2417-9A1C-9AFB37A6C04D}"/>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192122580"/>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66EF04-D06F-3EDF-BAEC-59183E4BA1BB}"/>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3F3F7363-5B22-605B-0D66-145E89668642}"/>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BDEECB57-62E7-A678-AE46-65913B261A40}"/>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B877805A-DA37-D195-B020-0427CBE6D47A}"/>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04807128-3A7A-E8A4-6535-C0359B5970F5}"/>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B524B4FC-C05D-BC44-F94D-9970915C0B7F}"/>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6AC52F9F-751A-8573-553B-933A13DCE275}"/>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184081928"/>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BE7C0D-F04D-EFC2-AF1E-E55D15BD92CE}"/>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15F98A2E-6867-D82C-5790-82C81FFDE15A}"/>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E7A43859-2B8D-82AD-AC9E-77C634C0DFB4}"/>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0B9A3540-0F5D-9C18-7596-E9F57D91EE6A}"/>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83F892BE-D069-2971-9397-78B335D63CA0}"/>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B53D5079-A741-9FF7-A042-4BD4E7497E18}"/>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E39C36ED-B900-0298-ED77-3C1BD2491805}"/>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729543555"/>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14F7CC-1F85-147A-897E-7C5FC250A268}"/>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9172FFBC-83BA-46E6-8969-C49D290C59E4}"/>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1E914538-1A9F-FD03-F721-E49FCDF6769A}"/>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5CBF2A5C-5EBD-D51A-43F8-28EF50C10EFE}"/>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7670EC72-855D-6A57-244A-C81E29D450B8}"/>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9731AC5D-3F16-B170-ACE9-54922736FF16}"/>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918B3FF9-F0C2-0564-6EA9-BAFEE72A864C}"/>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4186473503"/>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0AC07C-8E21-A75D-BE98-1F80001F4AC2}"/>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1D32BD44-6BF9-1345-8AD6-699A26FEDF07}"/>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E065DF0B-9207-A632-B34C-5A43D8D52669}"/>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ECDDAB7F-1BC7-3C67-1AC8-DDA175533994}"/>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5717AAD7-0913-0335-8871-C43FE97802E3}"/>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238E9221-40FA-088A-973A-8D45A768746C}"/>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BC7328EC-2249-BD8C-0E14-8FD73F3FA1A2}"/>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021022710"/>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DC0DED-B730-2FC9-56BE-AB2854990490}"/>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CE598670-2FDD-6AEB-EDFC-9E8C4C7F5D42}"/>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9EAD5FFA-9FFD-07F9-A665-5AADF8069EBA}"/>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6C8251AC-0755-1454-053D-73820E2DE213}"/>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E008DED1-0CF9-8097-7FF1-8599BE5C4840}"/>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877F0EB6-1646-560A-2BEB-4458D835937E}"/>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EAFB6924-2BC0-EEE4-E718-AC4573D622A0}"/>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40165794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A904B1-0661-BA5C-5A25-E894ACB264E5}"/>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754A7B20-B291-B08E-D77A-F6FA0EBAE90B}"/>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DBC88B6F-695D-F405-6454-09AD78479303}"/>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989C2745-AF10-CCB4-E208-DEBE32C0FBCA}"/>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CD2A0F3D-0A44-1E09-261A-8AF7B01EA114}"/>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4E8F1C01-213D-C94F-6C67-E6B87EAE8975}"/>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AC1D27E6-A0A6-C11D-D06E-4AD81E0A53CF}"/>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491899730"/>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8D0A6B-A687-B7C5-B9EE-46EDF75DF62B}"/>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3EF5A484-F538-965A-CEF6-9FF502692788}"/>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37C24CBD-FF29-120F-E2E5-43E08E096BF2}"/>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3ACBE392-EEEC-23A4-5031-187DFEDD067E}"/>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B3B9AB4B-A938-D49F-EAA7-B3F7837A1208}"/>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CF57F9B1-1F62-7B3A-6669-9CBE30E4F8E9}"/>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E533337A-3575-5D60-DA23-283356A4D03A}"/>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294734050"/>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9F3A2E-2B68-6A2F-762F-3CE2548DEC05}"/>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C0FFD9E3-A95C-C1BF-683F-2C29FF152796}"/>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149E7D47-AEC5-65EA-2694-5A006E7808F5}"/>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15FED090-01D9-7F45-3DB6-D90DDC043B3C}"/>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B95F90C5-3AFE-1BDA-353C-D51502C1678F}"/>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18B58C9A-EEF6-1BD2-B301-BDA1CCBCD539}"/>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DB487D75-AF44-C831-6EAA-8EF65D9BCF65}"/>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215527672"/>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69E835-F7F2-5D0C-D5FC-9C8E0CB3CC56}"/>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2FF73DA8-C913-D453-7F23-02FC144EE960}"/>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61AAA709-3C71-6F57-993D-3C4F9A0D9F4B}"/>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CF532059-58AA-0111-2564-D8CF68CF6DD9}"/>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1C39930E-6EA5-0A55-1401-0C173E181C8C}"/>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53A53AC8-3893-48F4-BF19-B88FB1B4060E}"/>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B6B2092E-F077-D129-3E15-4918B7E02834}"/>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9808729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7E262F-004C-1795-F82B-5871659F13C7}"/>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F158A79E-E3C5-C03C-854C-D93A3EE07743}"/>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B37B2985-4582-0EB2-5C1C-3F6AF3EBCEA2}"/>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A36CCCEC-200D-E995-76F7-4E6AD719AE12}"/>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BF15DE55-79F9-D1EC-A2F4-984EA55BB8FC}"/>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9AE3308E-A7B0-09C0-1332-150E57E70D09}"/>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3CBAB37F-1213-8B4A-19B5-E492CBDD3C1F}"/>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758673772"/>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E6AEA4-1253-8812-64B5-FEFC0635773C}"/>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939AE19C-B11A-E8FC-E3F5-30E0E1FE7C77}"/>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306539E1-2B52-BB14-9720-A4F2D67B5D78}"/>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D65F5B1A-B1C7-6C50-D650-6CF0387F4C43}"/>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5A5E9C14-36B3-C6B2-B9B6-73296BA6F612}"/>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DBE2DF3F-DFA7-D35F-507D-AAE917DB14C4}"/>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6C8BCD19-360A-01B2-58CB-0E7BD9B1134E}"/>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081067687"/>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4A39F0-8BA8-EF99-05AE-E5BEF75254CC}"/>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616F34F8-6F08-F7FD-887B-ADB4F1777B7D}"/>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2E754E56-0FFF-8164-CB13-467387F78D9E}"/>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AB093982-5D61-63D1-57EC-84A6222D582A}"/>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8EB31342-EC9D-1023-3F04-3FA8AADFBC08}"/>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6ACCFB9E-4C5E-F7A6-159C-A9559A547576}"/>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E5D3888E-551D-2C83-C574-968AE8DADE2A}"/>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1645818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6/7/2025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sv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svg"/></Relationships>
</file>

<file path=ppt/slides/_rels/slide1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11.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0.png"/><Relationship Id="rId5" Type="http://schemas.openxmlformats.org/officeDocument/2006/relationships/image" Target="../media/image34.png"/><Relationship Id="rId4" Type="http://schemas.openxmlformats.org/officeDocument/2006/relationships/notesSlide" Target="../notesSlides/notesSlide9.xml"/></Relationships>
</file>

<file path=ppt/slides/_rels/slide1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image" Target="../media/image37.gif"/><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3" Type="http://schemas.openxmlformats.org/officeDocument/2006/relationships/image" Target="../media/image37.gif"/><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39.jpeg"/></Relationships>
</file>

<file path=ppt/slides/_rels/slide1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41.png"/></Relationships>
</file>

<file path=ppt/slides/_rels/slide18.xml.rels><?xml version="1.0" encoding="UTF-8" standalone="yes"?>
<Relationships xmlns="http://schemas.openxmlformats.org/package/2006/relationships"><Relationship Id="rId3" Type="http://schemas.openxmlformats.org/officeDocument/2006/relationships/image" Target="../media/image42.jpeg"/><Relationship Id="rId7"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44.jpeg"/><Relationship Id="rId4" Type="http://schemas.openxmlformats.org/officeDocument/2006/relationships/image" Target="../media/image43.png"/></Relationships>
</file>

<file path=ppt/slides/_rels/slide19.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21.xml.rels><?xml version="1.0" encoding="UTF-8" standalone="yes"?>
<Relationships xmlns="http://schemas.openxmlformats.org/package/2006/relationships"><Relationship Id="rId3" Type="http://schemas.openxmlformats.org/officeDocument/2006/relationships/image" Target="../media/image47.jpeg"/><Relationship Id="rId7"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49.jpeg"/><Relationship Id="rId4" Type="http://schemas.openxmlformats.org/officeDocument/2006/relationships/image" Target="../media/image48.png"/></Relationships>
</file>

<file path=ppt/slides/_rels/slide22.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23.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52.png"/></Relationships>
</file>

<file path=ppt/slides/_rels/slide24.xml.rels><?xml version="1.0" encoding="UTF-8" standalone="yes"?>
<Relationships xmlns="http://schemas.openxmlformats.org/package/2006/relationships"><Relationship Id="rId8" Type="http://schemas.openxmlformats.org/officeDocument/2006/relationships/image" Target="../media/image53.gif"/><Relationship Id="rId7" Type="http://schemas.openxmlformats.org/officeDocument/2006/relationships/image" Target="../media/image430.pn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410.png"/><Relationship Id="rId10" Type="http://schemas.openxmlformats.org/officeDocument/2006/relationships/image" Target="../media/image11.png"/><Relationship Id="rId4" Type="http://schemas.openxmlformats.org/officeDocument/2006/relationships/image" Target="../media/image400.png"/><Relationship Id="rId9" Type="http://schemas.openxmlformats.org/officeDocument/2006/relationships/image" Target="../media/image10.png"/></Relationships>
</file>

<file path=ppt/slides/_rels/slide2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3.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26.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24.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27.xml.rels><?xml version="1.0" encoding="UTF-8" standalone="yes"?>
<Relationships xmlns="http://schemas.openxmlformats.org/package/2006/relationships"><Relationship Id="rId3" Type="http://schemas.openxmlformats.org/officeDocument/2006/relationships/image" Target="../media/image56.png"/><Relationship Id="rId7" Type="http://schemas.openxmlformats.org/officeDocument/2006/relationships/image" Target="../media/image11.pn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41.png"/><Relationship Id="rId4" Type="http://schemas.openxmlformats.org/officeDocument/2006/relationships/image" Target="../media/image57.png"/></Relationships>
</file>

<file path=ppt/slides/_rels/slide28.xml.rels><?xml version="1.0" encoding="UTF-8" standalone="yes"?>
<Relationships xmlns="http://schemas.openxmlformats.org/package/2006/relationships"><Relationship Id="rId3" Type="http://schemas.openxmlformats.org/officeDocument/2006/relationships/image" Target="../media/image58.gif"/><Relationship Id="rId2" Type="http://schemas.openxmlformats.org/officeDocument/2006/relationships/notesSlide" Target="../notesSlides/notesSlide26.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2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60.jpe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3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62.jpeg"/></Relationships>
</file>

<file path=ppt/slides/_rels/slide3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64.jpeg"/></Relationships>
</file>

<file path=ppt/slides/_rels/slide32.xml.rels><?xml version="1.0" encoding="UTF-8" standalone="yes"?>
<Relationships xmlns="http://schemas.openxmlformats.org/package/2006/relationships"><Relationship Id="rId3" Type="http://schemas.openxmlformats.org/officeDocument/2006/relationships/image" Target="../media/image65.png"/><Relationship Id="rId7" Type="http://schemas.openxmlformats.org/officeDocument/2006/relationships/image" Target="../media/image11.png"/><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67.png"/><Relationship Id="rId4" Type="http://schemas.openxmlformats.org/officeDocument/2006/relationships/image" Target="../media/image66.png"/></Relationships>
</file>

<file path=ppt/slides/_rels/slide33.xml.rels><?xml version="1.0" encoding="UTF-8" standalone="yes"?>
<Relationships xmlns="http://schemas.openxmlformats.org/package/2006/relationships"><Relationship Id="rId3" Type="http://schemas.openxmlformats.org/officeDocument/2006/relationships/image" Target="../media/image68.gif"/><Relationship Id="rId2" Type="http://schemas.openxmlformats.org/officeDocument/2006/relationships/notesSlide" Target="../notesSlides/notesSlide31.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69.gif"/></Relationships>
</file>

<file path=ppt/slides/_rels/slide34.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32.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71.jpeg"/></Relationships>
</file>

<file path=ppt/slides/_rels/slide35.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33.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73.png"/></Relationships>
</file>

<file path=ppt/slides/_rels/slide36.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34.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37.xml.rels><?xml version="1.0" encoding="UTF-8" standalone="yes"?>
<Relationships xmlns="http://schemas.openxmlformats.org/package/2006/relationships"><Relationship Id="rId3" Type="http://schemas.openxmlformats.org/officeDocument/2006/relationships/image" Target="../media/image75.gif"/><Relationship Id="rId2" Type="http://schemas.openxmlformats.org/officeDocument/2006/relationships/notesSlide" Target="../notesSlides/notesSlide35.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38.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36.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39.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37.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8" Type="http://schemas.openxmlformats.org/officeDocument/2006/relationships/slide" Target="slide12.xml"/><Relationship Id="rId13" Type="http://schemas.openxmlformats.org/officeDocument/2006/relationships/image" Target="../media/image19.png"/><Relationship Id="rId18" Type="http://schemas.openxmlformats.org/officeDocument/2006/relationships/image" Target="../media/image160.png"/><Relationship Id="rId3" Type="http://schemas.openxmlformats.org/officeDocument/2006/relationships/image" Target="../media/image16.png"/><Relationship Id="rId7" Type="http://schemas.openxmlformats.org/officeDocument/2006/relationships/image" Target="../media/image17.png"/><Relationship Id="rId12" Type="http://schemas.openxmlformats.org/officeDocument/2006/relationships/image" Target="../media/image140.png"/><Relationship Id="rId17" Type="http://schemas.openxmlformats.org/officeDocument/2006/relationships/slide" Target="slide70.xml"/><Relationship Id="rId2" Type="http://schemas.openxmlformats.org/officeDocument/2006/relationships/image" Target="../media/image15.jpeg"/><Relationship Id="rId16" Type="http://schemas.openxmlformats.org/officeDocument/2006/relationships/image" Target="../media/image20.png"/><Relationship Id="rId20"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120.png"/><Relationship Id="rId11" Type="http://schemas.openxmlformats.org/officeDocument/2006/relationships/slide" Target="slide36.xml"/><Relationship Id="rId5" Type="http://schemas.openxmlformats.org/officeDocument/2006/relationships/slide" Target="slide5.xml"/><Relationship Id="rId15" Type="http://schemas.openxmlformats.org/officeDocument/2006/relationships/image" Target="../media/image150.png"/><Relationship Id="rId10" Type="http://schemas.openxmlformats.org/officeDocument/2006/relationships/image" Target="../media/image18.png"/><Relationship Id="rId19" Type="http://schemas.openxmlformats.org/officeDocument/2006/relationships/image" Target="../media/image10.png"/><Relationship Id="rId9" Type="http://schemas.openxmlformats.org/officeDocument/2006/relationships/image" Target="../media/image130.png"/><Relationship Id="rId14" Type="http://schemas.openxmlformats.org/officeDocument/2006/relationships/slide" Target="slide48.xml"/></Relationships>
</file>

<file path=ppt/slides/_rels/slide40.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38.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79.jpeg"/></Relationships>
</file>

<file path=ppt/slides/_rels/slide41.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39.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42.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40.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43.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41.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83.jpeg"/></Relationships>
</file>

<file path=ppt/slides/_rels/slide44.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42.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11.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10.png"/><Relationship Id="rId5" Type="http://schemas.openxmlformats.org/officeDocument/2006/relationships/image" Target="../media/image85.png"/><Relationship Id="rId4" Type="http://schemas.openxmlformats.org/officeDocument/2006/relationships/notesSlide" Target="../notesSlides/notesSlide43.xml"/></Relationships>
</file>

<file path=ppt/slides/_rels/slide46.xml.rels><?xml version="1.0" encoding="UTF-8" standalone="yes"?>
<Relationships xmlns="http://schemas.openxmlformats.org/package/2006/relationships"><Relationship Id="rId3" Type="http://schemas.openxmlformats.org/officeDocument/2006/relationships/image" Target="../media/image86.jpeg"/><Relationship Id="rId7" Type="http://schemas.openxmlformats.org/officeDocument/2006/relationships/image" Target="../media/image11.png"/><Relationship Id="rId2" Type="http://schemas.openxmlformats.org/officeDocument/2006/relationships/notesSlide" Target="../notesSlides/notesSlide44.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88.png"/><Relationship Id="rId4" Type="http://schemas.openxmlformats.org/officeDocument/2006/relationships/image" Target="../media/image87.jpeg"/></Relationships>
</file>

<file path=ppt/slides/_rels/slide47.xml.rels><?xml version="1.0" encoding="UTF-8" standalone="yes"?>
<Relationships xmlns="http://schemas.openxmlformats.org/package/2006/relationships"><Relationship Id="rId3" Type="http://schemas.openxmlformats.org/officeDocument/2006/relationships/image" Target="../media/image89.jpeg"/><Relationship Id="rId7" Type="http://schemas.openxmlformats.org/officeDocument/2006/relationships/image" Target="../media/image11.png"/><Relationship Id="rId2" Type="http://schemas.openxmlformats.org/officeDocument/2006/relationships/notesSlide" Target="../notesSlides/notesSlide45.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1.jpeg"/><Relationship Id="rId4" Type="http://schemas.openxmlformats.org/officeDocument/2006/relationships/image" Target="../media/image90.jpeg"/></Relationships>
</file>

<file path=ppt/slides/_rels/slide48.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notesSlide" Target="../notesSlides/notesSlide46.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49.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47.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50.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8.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11.png"/></Relationships>
</file>

<file path=ppt/slides/_rels/slide51.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49.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5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50.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5.png"/></Relationships>
</file>

<file path=ppt/slides/_rels/slide53.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51.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5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2.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5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3.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56.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notesSlide" Target="../notesSlides/notesSlide54.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57.xml.rels><?xml version="1.0" encoding="UTF-8" standalone="yes"?>
<Relationships xmlns="http://schemas.openxmlformats.org/package/2006/relationships"><Relationship Id="rId3" Type="http://schemas.openxmlformats.org/officeDocument/2006/relationships/oleObject" Target="../embeddings/oleObject2.bin"/><Relationship Id="rId7" Type="http://schemas.openxmlformats.org/officeDocument/2006/relationships/image" Target="../media/image11.png"/><Relationship Id="rId2" Type="http://schemas.openxmlformats.org/officeDocument/2006/relationships/notesSlide" Target="../notesSlides/notesSlide55.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9.gif"/><Relationship Id="rId4" Type="http://schemas.openxmlformats.org/officeDocument/2006/relationships/image" Target="../media/image98.wmf"/></Relationships>
</file>

<file path=ppt/slides/_rels/slide58.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56.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5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7.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60.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58.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61.xml.rels><?xml version="1.0" encoding="UTF-8" standalone="yes"?>
<Relationships xmlns="http://schemas.openxmlformats.org/package/2006/relationships"><Relationship Id="rId3" Type="http://schemas.openxmlformats.org/officeDocument/2006/relationships/image" Target="../media/image102.emf"/><Relationship Id="rId2" Type="http://schemas.openxmlformats.org/officeDocument/2006/relationships/notesSlide" Target="../notesSlides/notesSlide59.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6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0.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openxmlformats.org/officeDocument/2006/relationships/image" Target="../media/image11.png"/></Relationships>
</file>

<file path=ppt/slides/_rels/slide63.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61.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104.jpeg"/></Relationships>
</file>

<file path=ppt/slides/_rels/slide64.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11.png"/><Relationship Id="rId2" Type="http://schemas.microsoft.com/office/2007/relationships/media" Target="../media/media3.mp4"/><Relationship Id="rId1" Type="http://schemas.openxmlformats.org/officeDocument/2006/relationships/video" Target="NULL" TargetMode="External"/><Relationship Id="rId6" Type="http://schemas.openxmlformats.org/officeDocument/2006/relationships/image" Target="../media/image10.png"/><Relationship Id="rId5" Type="http://schemas.openxmlformats.org/officeDocument/2006/relationships/image" Target="../media/image105.png"/><Relationship Id="rId4" Type="http://schemas.openxmlformats.org/officeDocument/2006/relationships/notesSlide" Target="../notesSlides/notesSlide62.xml"/></Relationships>
</file>

<file path=ppt/slides/_rels/slide65.xml.rels><?xml version="1.0" encoding="UTF-8" standalone="yes"?>
<Relationships xmlns="http://schemas.openxmlformats.org/package/2006/relationships"><Relationship Id="rId3" Type="http://schemas.openxmlformats.org/officeDocument/2006/relationships/image" Target="../media/image106.jpeg"/><Relationship Id="rId2" Type="http://schemas.openxmlformats.org/officeDocument/2006/relationships/notesSlide" Target="../notesSlides/notesSlide63.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66.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notesSlide" Target="../notesSlides/notesSlide64.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67.xml.rels><?xml version="1.0" encoding="UTF-8" standalone="yes"?>
<Relationships xmlns="http://schemas.openxmlformats.org/package/2006/relationships"><Relationship Id="rId3" Type="http://schemas.openxmlformats.org/officeDocument/2006/relationships/image" Target="../media/image108.png"/><Relationship Id="rId7" Type="http://schemas.openxmlformats.org/officeDocument/2006/relationships/image" Target="../media/image11.png"/><Relationship Id="rId2" Type="http://schemas.openxmlformats.org/officeDocument/2006/relationships/notesSlide" Target="../notesSlides/notesSlide65.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cid:image005.jpg@01C48B52.89B86A00" TargetMode="External"/><Relationship Id="rId4" Type="http://schemas.openxmlformats.org/officeDocument/2006/relationships/image" Target="../media/image109.jpeg"/></Relationships>
</file>

<file path=ppt/slides/_rels/slide68.xml.rels><?xml version="1.0" encoding="UTF-8" standalone="yes"?>
<Relationships xmlns="http://schemas.openxmlformats.org/package/2006/relationships"><Relationship Id="rId3" Type="http://schemas.openxmlformats.org/officeDocument/2006/relationships/image" Target="../media/image110.jpeg"/><Relationship Id="rId7" Type="http://schemas.openxmlformats.org/officeDocument/2006/relationships/image" Target="../media/image11.png"/><Relationship Id="rId2" Type="http://schemas.openxmlformats.org/officeDocument/2006/relationships/notesSlide" Target="../notesSlides/notesSlide66.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112.jpeg"/><Relationship Id="rId4" Type="http://schemas.openxmlformats.org/officeDocument/2006/relationships/image" Target="../media/image111.jpeg"/></Relationships>
</file>

<file path=ppt/slides/_rels/slide69.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notesSlide" Target="../notesSlides/notesSlide67.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24.jpeg"/></Relationships>
</file>

<file path=ppt/slides/_rels/slide70.xml.rels><?xml version="1.0" encoding="UTF-8" standalone="yes"?>
<Relationships xmlns="http://schemas.openxmlformats.org/package/2006/relationships"><Relationship Id="rId3" Type="http://schemas.openxmlformats.org/officeDocument/2006/relationships/image" Target="../media/image114.jpeg"/><Relationship Id="rId2" Type="http://schemas.openxmlformats.org/officeDocument/2006/relationships/notesSlide" Target="../notesSlides/notesSlide68.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7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9.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 Id="rId9" Type="http://schemas.openxmlformats.org/officeDocument/2006/relationships/image" Target="../media/image11.png"/></Relationships>
</file>

<file path=ppt/slides/_rels/slide72.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70.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7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1.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74.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notesSlide" Target="../notesSlides/notesSlide72.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75.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notesSlide" Target="../notesSlides/notesSlide73.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76.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74.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77.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11.png"/><Relationship Id="rId2" Type="http://schemas.openxmlformats.org/officeDocument/2006/relationships/video" Target="../media/media4.mp4"/><Relationship Id="rId1" Type="http://schemas.microsoft.com/office/2007/relationships/media" Target="../media/media4.mp4"/><Relationship Id="rId6" Type="http://schemas.openxmlformats.org/officeDocument/2006/relationships/image" Target="../media/image10.png"/><Relationship Id="rId5" Type="http://schemas.openxmlformats.org/officeDocument/2006/relationships/image" Target="../media/image119.png"/><Relationship Id="rId4" Type="http://schemas.openxmlformats.org/officeDocument/2006/relationships/notesSlide" Target="../notesSlides/notesSlide75.xml"/></Relationships>
</file>

<file path=ppt/slides/_rels/slide78.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notesSlide" Target="../notesSlides/notesSlide76.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79.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11.png"/><Relationship Id="rId2" Type="http://schemas.openxmlformats.org/officeDocument/2006/relationships/video" Target="../media/media5.mp4"/><Relationship Id="rId1" Type="http://schemas.microsoft.com/office/2007/relationships/media" Target="../media/media5.mp4"/><Relationship Id="rId6" Type="http://schemas.openxmlformats.org/officeDocument/2006/relationships/image" Target="../media/image10.png"/><Relationship Id="rId5" Type="http://schemas.openxmlformats.org/officeDocument/2006/relationships/image" Target="../media/image85.png"/><Relationship Id="rId4" Type="http://schemas.openxmlformats.org/officeDocument/2006/relationships/notesSlide" Target="../notesSlides/notesSlide77.xml"/></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27.jpeg"/><Relationship Id="rId4" Type="http://schemas.openxmlformats.org/officeDocument/2006/relationships/image" Target="../media/image26.jpeg"/></Relationships>
</file>

<file path=ppt/slides/_rels/slide80.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11.png"/><Relationship Id="rId2" Type="http://schemas.openxmlformats.org/officeDocument/2006/relationships/video" Target="../media/media6.mp4"/><Relationship Id="rId1" Type="http://schemas.microsoft.com/office/2007/relationships/media" Target="../media/media6.mp4"/><Relationship Id="rId6" Type="http://schemas.openxmlformats.org/officeDocument/2006/relationships/image" Target="../media/image10.png"/><Relationship Id="rId5" Type="http://schemas.openxmlformats.org/officeDocument/2006/relationships/image" Target="../media/image121.png"/><Relationship Id="rId4" Type="http://schemas.openxmlformats.org/officeDocument/2006/relationships/notesSlide" Target="../notesSlides/notesSlide78.xml"/></Relationships>
</file>

<file path=ppt/slides/_rels/slide8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122.jpeg"/><Relationship Id="rId7" Type="http://schemas.openxmlformats.org/officeDocument/2006/relationships/image" Target="../media/image10.png"/><Relationship Id="rId2" Type="http://schemas.openxmlformats.org/officeDocument/2006/relationships/notesSlide" Target="../notesSlides/notesSlide79.xml"/><Relationship Id="rId1" Type="http://schemas.openxmlformats.org/officeDocument/2006/relationships/slideLayout" Target="../slideLayouts/slideLayout7.xml"/><Relationship Id="rId6" Type="http://schemas.openxmlformats.org/officeDocument/2006/relationships/image" Target="../media/image125.jpeg"/><Relationship Id="rId5" Type="http://schemas.openxmlformats.org/officeDocument/2006/relationships/image" Target="../media/image124.jpeg"/><Relationship Id="rId4" Type="http://schemas.openxmlformats.org/officeDocument/2006/relationships/image" Target="../media/image123.jpeg"/></Relationships>
</file>

<file path=ppt/slides/_rels/slide82.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notesSlide" Target="../notesSlides/notesSlide80.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127.svg"/></Relationships>
</file>

<file path=ppt/slides/_rels/slide8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28.png"/><Relationship Id="rId7" Type="http://schemas.openxmlformats.org/officeDocument/2006/relationships/image" Target="../media/image12.png"/><Relationship Id="rId2" Type="http://schemas.openxmlformats.org/officeDocument/2006/relationships/notesSlide" Target="../notesSlides/notesSlide81.xml"/><Relationship Id="rId1" Type="http://schemas.openxmlformats.org/officeDocument/2006/relationships/slideLayout" Target="../slideLayouts/slideLayout7.xml"/><Relationship Id="rId6" Type="http://schemas.openxmlformats.org/officeDocument/2006/relationships/image" Target="../media/image132.svg"/><Relationship Id="rId11" Type="http://schemas.openxmlformats.org/officeDocument/2006/relationships/image" Target="../media/image11.png"/><Relationship Id="rId5" Type="http://schemas.openxmlformats.org/officeDocument/2006/relationships/image" Target="../media/image131.png"/><Relationship Id="rId10" Type="http://schemas.openxmlformats.org/officeDocument/2006/relationships/image" Target="../media/image10.png"/><Relationship Id="rId4" Type="http://schemas.openxmlformats.org/officeDocument/2006/relationships/image" Target="../media/image129.png"/><Relationship Id="rId9" Type="http://schemas.openxmlformats.org/officeDocument/2006/relationships/image" Target="../media/image14.png"/></Relationships>
</file>

<file path=ppt/slides/_rels/slide9.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28.jpeg"/><Relationship Id="rId7" Type="http://schemas.openxmlformats.org/officeDocument/2006/relationships/image" Target="../media/image32.jpe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 Id="rId9"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312959" y="0"/>
            <a:ext cx="6975041" cy="10287000"/>
            <a:chOff x="0" y="0"/>
            <a:chExt cx="1837048" cy="2709333"/>
          </a:xfrm>
        </p:grpSpPr>
        <p:sp>
          <p:nvSpPr>
            <p:cNvPr id="3" name="Freeform 3"/>
            <p:cNvSpPr/>
            <p:nvPr/>
          </p:nvSpPr>
          <p:spPr>
            <a:xfrm>
              <a:off x="0" y="0"/>
              <a:ext cx="1837048" cy="2709333"/>
            </a:xfrm>
            <a:custGeom>
              <a:avLst/>
              <a:gdLst/>
              <a:ahLst/>
              <a:cxnLst/>
              <a:rect l="l" t="t" r="r" b="b"/>
              <a:pathLst>
                <a:path w="1837048" h="2709333">
                  <a:moveTo>
                    <a:pt x="0" y="0"/>
                  </a:moveTo>
                  <a:lnTo>
                    <a:pt x="1837048" y="0"/>
                  </a:lnTo>
                  <a:lnTo>
                    <a:pt x="1837048" y="2709333"/>
                  </a:lnTo>
                  <a:lnTo>
                    <a:pt x="0" y="2709333"/>
                  </a:lnTo>
                  <a:close/>
                </a:path>
              </a:pathLst>
            </a:custGeom>
            <a:solidFill>
              <a:srgbClr val="70CCD7"/>
            </a:solidFill>
          </p:spPr>
          <p:txBody>
            <a:bodyPr/>
            <a:lstStyle/>
            <a:p>
              <a:endParaRPr lang="en-IE"/>
            </a:p>
          </p:txBody>
        </p:sp>
        <p:sp>
          <p:nvSpPr>
            <p:cNvPr id="4" name="TextBox 4"/>
            <p:cNvSpPr txBox="1"/>
            <p:nvPr/>
          </p:nvSpPr>
          <p:spPr>
            <a:xfrm>
              <a:off x="0" y="-38100"/>
              <a:ext cx="1837048" cy="2747433"/>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2738995" y="919830"/>
            <a:ext cx="5901210" cy="2204988"/>
          </a:xfrm>
          <a:custGeom>
            <a:avLst/>
            <a:gdLst/>
            <a:ahLst/>
            <a:cxnLst/>
            <a:rect l="l" t="t" r="r" b="b"/>
            <a:pathLst>
              <a:path w="5901210" h="2204988">
                <a:moveTo>
                  <a:pt x="0" y="0"/>
                </a:moveTo>
                <a:lnTo>
                  <a:pt x="5901210" y="0"/>
                </a:lnTo>
                <a:lnTo>
                  <a:pt x="5901210" y="2204988"/>
                </a:lnTo>
                <a:lnTo>
                  <a:pt x="0" y="2204988"/>
                </a:lnTo>
                <a:lnTo>
                  <a:pt x="0" y="0"/>
                </a:lnTo>
                <a:close/>
              </a:path>
            </a:pathLst>
          </a:custGeom>
          <a:blipFill>
            <a:blip r:embed="rId2"/>
            <a:stretch>
              <a:fillRect t="-24978" b="-25563"/>
            </a:stretch>
          </a:blipFill>
        </p:spPr>
        <p:txBody>
          <a:bodyPr/>
          <a:lstStyle/>
          <a:p>
            <a:endParaRPr lang="en-IE"/>
          </a:p>
        </p:txBody>
      </p:sp>
      <p:sp>
        <p:nvSpPr>
          <p:cNvPr id="6" name="Freeform 6"/>
          <p:cNvSpPr/>
          <p:nvPr/>
        </p:nvSpPr>
        <p:spPr>
          <a:xfrm>
            <a:off x="3755883" y="7959862"/>
            <a:ext cx="3840534" cy="804912"/>
          </a:xfrm>
          <a:custGeom>
            <a:avLst/>
            <a:gdLst/>
            <a:ahLst/>
            <a:cxnLst/>
            <a:rect l="l" t="t" r="r" b="b"/>
            <a:pathLst>
              <a:path w="3840534" h="804912">
                <a:moveTo>
                  <a:pt x="0" y="0"/>
                </a:moveTo>
                <a:lnTo>
                  <a:pt x="3840534" y="0"/>
                </a:lnTo>
                <a:lnTo>
                  <a:pt x="3840534" y="804912"/>
                </a:lnTo>
                <a:lnTo>
                  <a:pt x="0" y="804912"/>
                </a:lnTo>
                <a:lnTo>
                  <a:pt x="0" y="0"/>
                </a:lnTo>
                <a:close/>
              </a:path>
            </a:pathLst>
          </a:custGeom>
          <a:blipFill>
            <a:blip r:embed="rId3"/>
            <a:stretch>
              <a:fillRect/>
            </a:stretch>
          </a:blipFill>
        </p:spPr>
        <p:txBody>
          <a:bodyPr/>
          <a:lstStyle/>
          <a:p>
            <a:endParaRPr lang="en-IE"/>
          </a:p>
        </p:txBody>
      </p:sp>
      <p:sp>
        <p:nvSpPr>
          <p:cNvPr id="7" name="TextBox 7"/>
          <p:cNvSpPr txBox="1"/>
          <p:nvPr/>
        </p:nvSpPr>
        <p:spPr>
          <a:xfrm>
            <a:off x="2142363" y="3980389"/>
            <a:ext cx="7094473" cy="3264483"/>
          </a:xfrm>
          <a:prstGeom prst="rect">
            <a:avLst/>
          </a:prstGeom>
        </p:spPr>
        <p:txBody>
          <a:bodyPr lIns="0" tIns="0" rIns="0" bIns="0" rtlCol="0" anchor="t">
            <a:spAutoFit/>
          </a:bodyPr>
          <a:lstStyle/>
          <a:p>
            <a:pPr algn="ctr">
              <a:lnSpc>
                <a:spcPts val="8680"/>
              </a:lnSpc>
            </a:pPr>
            <a:r>
              <a:rPr lang="en-US" sz="6200" dirty="0">
                <a:solidFill>
                  <a:srgbClr val="2D4459"/>
                </a:solidFill>
                <a:latin typeface="Cabin 2"/>
                <a:ea typeface="Cabin 2"/>
                <a:cs typeface="Cabin 2"/>
                <a:sym typeface="Cabin 2"/>
              </a:rPr>
              <a:t>Gearbox and Bearing Maintenance</a:t>
            </a:r>
          </a:p>
          <a:p>
            <a:pPr algn="ctr">
              <a:lnSpc>
                <a:spcPts val="8680"/>
              </a:lnSpc>
            </a:pPr>
            <a:r>
              <a:rPr lang="en-US" sz="6200" dirty="0">
                <a:solidFill>
                  <a:srgbClr val="4786C9"/>
                </a:solidFill>
                <a:latin typeface="Cabin 2"/>
                <a:ea typeface="Cabin 2"/>
                <a:cs typeface="Cabin 2"/>
                <a:sym typeface="Cabin 2"/>
              </a:rPr>
              <a:t>Theory Presentation</a:t>
            </a:r>
          </a:p>
        </p:txBody>
      </p:sp>
      <p:grpSp>
        <p:nvGrpSpPr>
          <p:cNvPr id="8" name="Group 8"/>
          <p:cNvGrpSpPr/>
          <p:nvPr/>
        </p:nvGrpSpPr>
        <p:grpSpPr>
          <a:xfrm>
            <a:off x="12783765" y="3561370"/>
            <a:ext cx="4033429" cy="3164261"/>
            <a:chOff x="0" y="0"/>
            <a:chExt cx="5377906" cy="4219014"/>
          </a:xfrm>
        </p:grpSpPr>
        <p:sp>
          <p:nvSpPr>
            <p:cNvPr id="9" name="Freeform 9"/>
            <p:cNvSpPr/>
            <p:nvPr/>
          </p:nvSpPr>
          <p:spPr>
            <a:xfrm>
              <a:off x="0" y="1545894"/>
              <a:ext cx="2143388" cy="2378239"/>
            </a:xfrm>
            <a:custGeom>
              <a:avLst/>
              <a:gdLst/>
              <a:ahLst/>
              <a:cxnLst/>
              <a:rect l="l" t="t" r="r" b="b"/>
              <a:pathLst>
                <a:path w="2143388" h="2378239">
                  <a:moveTo>
                    <a:pt x="0" y="0"/>
                  </a:moveTo>
                  <a:lnTo>
                    <a:pt x="2143388" y="0"/>
                  </a:lnTo>
                  <a:lnTo>
                    <a:pt x="2143388" y="2378240"/>
                  </a:lnTo>
                  <a:lnTo>
                    <a:pt x="0" y="237824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IE"/>
            </a:p>
          </p:txBody>
        </p:sp>
        <p:sp>
          <p:nvSpPr>
            <p:cNvPr id="10" name="Freeform 10"/>
            <p:cNvSpPr/>
            <p:nvPr/>
          </p:nvSpPr>
          <p:spPr>
            <a:xfrm rot="-1217600">
              <a:off x="3263225" y="1809453"/>
              <a:ext cx="1851122" cy="1851122"/>
            </a:xfrm>
            <a:custGeom>
              <a:avLst/>
              <a:gdLst/>
              <a:ahLst/>
              <a:cxnLst/>
              <a:rect l="l" t="t" r="r" b="b"/>
              <a:pathLst>
                <a:path w="1851122" h="1851122">
                  <a:moveTo>
                    <a:pt x="0" y="0"/>
                  </a:moveTo>
                  <a:lnTo>
                    <a:pt x="1851122" y="0"/>
                  </a:lnTo>
                  <a:lnTo>
                    <a:pt x="1851122" y="1851122"/>
                  </a:lnTo>
                  <a:lnTo>
                    <a:pt x="0" y="185112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IE"/>
            </a:p>
          </p:txBody>
        </p:sp>
        <p:sp>
          <p:nvSpPr>
            <p:cNvPr id="11" name="Freeform 11"/>
            <p:cNvSpPr/>
            <p:nvPr/>
          </p:nvSpPr>
          <p:spPr>
            <a:xfrm>
              <a:off x="355897" y="0"/>
              <a:ext cx="4780753" cy="4219014"/>
            </a:xfrm>
            <a:custGeom>
              <a:avLst/>
              <a:gdLst/>
              <a:ahLst/>
              <a:cxnLst/>
              <a:rect l="l" t="t" r="r" b="b"/>
              <a:pathLst>
                <a:path w="4780753" h="4219014">
                  <a:moveTo>
                    <a:pt x="0" y="0"/>
                  </a:moveTo>
                  <a:lnTo>
                    <a:pt x="4780753" y="0"/>
                  </a:lnTo>
                  <a:lnTo>
                    <a:pt x="4780753" y="4219014"/>
                  </a:lnTo>
                  <a:lnTo>
                    <a:pt x="0" y="4219014"/>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IE"/>
            </a:p>
          </p:txBody>
        </p:sp>
      </p:grpSp>
      <p:sp>
        <p:nvSpPr>
          <p:cNvPr id="12" name="Freeform 12"/>
          <p:cNvSpPr/>
          <p:nvPr/>
        </p:nvSpPr>
        <p:spPr>
          <a:xfrm>
            <a:off x="11480662" y="8362318"/>
            <a:ext cx="6639634" cy="987051"/>
          </a:xfrm>
          <a:custGeom>
            <a:avLst/>
            <a:gdLst/>
            <a:ahLst/>
            <a:cxnLst/>
            <a:rect l="l" t="t" r="r" b="b"/>
            <a:pathLst>
              <a:path w="6639634" h="987051">
                <a:moveTo>
                  <a:pt x="0" y="0"/>
                </a:moveTo>
                <a:lnTo>
                  <a:pt x="6639634" y="0"/>
                </a:lnTo>
                <a:lnTo>
                  <a:pt x="6639634" y="987052"/>
                </a:lnTo>
                <a:lnTo>
                  <a:pt x="0" y="987052"/>
                </a:lnTo>
                <a:lnTo>
                  <a:pt x="0" y="0"/>
                </a:lnTo>
                <a:close/>
              </a:path>
            </a:pathLst>
          </a:custGeom>
          <a:blipFill>
            <a:blip r:embed="rId10"/>
            <a:stretch>
              <a:fillRect l="-11998" t="-574356" r="-2608" b="-96575"/>
            </a:stretch>
          </a:blipFill>
        </p:spPr>
        <p:txBody>
          <a:bodyPr/>
          <a:lstStyle/>
          <a:p>
            <a:endParaRPr lang="en-IE"/>
          </a:p>
        </p:txBody>
      </p:sp>
      <p:sp>
        <p:nvSpPr>
          <p:cNvPr id="13" name="Rectangle 2">
            <a:extLst>
              <a:ext uri="{FF2B5EF4-FFF2-40B4-BE49-F238E27FC236}">
                <a16:creationId xmlns:a16="http://schemas.microsoft.com/office/drawing/2014/main" id="{70F52880-27D2-BC1B-8E01-CB4A7DDF6E64}"/>
              </a:ext>
            </a:extLst>
          </p:cNvPr>
          <p:cNvSpPr>
            <a:spLocks noChangeArrowheads="1"/>
          </p:cNvSpPr>
          <p:nvPr/>
        </p:nvSpPr>
        <p:spPr bwMode="auto">
          <a:xfrm>
            <a:off x="2103715" y="9556387"/>
            <a:ext cx="6975041" cy="5199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400" b="0" i="1" u="none" strike="noStrike" cap="none" normalizeH="0" baseline="0" dirty="0">
                <a:ln>
                  <a:noFill/>
                </a:ln>
                <a:solidFill>
                  <a:srgbClr val="35B0BF"/>
                </a:solidFill>
                <a:effectLst/>
                <a:latin typeface="Cabin SemiBold"/>
                <a:ea typeface="Cabin" charset="0"/>
                <a:cs typeface="Cabin" charset="0"/>
              </a:rPr>
              <a:t>This document has been created as part of the wider T-shore project, co-funded through the European Union’s ERASMUS+ programme.</a:t>
            </a:r>
            <a:r>
              <a:rPr kumimoji="0" lang="en-GB" altLang="en-US" sz="1400" b="0" i="0" u="none" strike="noStrike" cap="none" normalizeH="0" baseline="0" dirty="0">
                <a:ln>
                  <a:noFill/>
                </a:ln>
                <a:solidFill>
                  <a:srgbClr val="35B0BF"/>
                </a:solidFill>
                <a:effectLst/>
                <a:latin typeface="Cabin SemiBold"/>
                <a:ea typeface="Cabin" charset="0"/>
                <a:cs typeface="Cabin" charset="0"/>
              </a:rPr>
              <a:t> </a:t>
            </a:r>
            <a:endParaRPr kumimoji="0" lang="en-IE" altLang="en-US" sz="1200" b="0" i="0" u="none" strike="noStrike" cap="none" normalizeH="0" baseline="0" dirty="0">
              <a:ln>
                <a:noFill/>
              </a:ln>
              <a:solidFill>
                <a:schemeClr val="tx1"/>
              </a:solidFill>
              <a:effectLst/>
            </a:endParaRPr>
          </a:p>
        </p:txBody>
      </p:sp>
      <p:sp>
        <p:nvSpPr>
          <p:cNvPr id="14" name="Rectangle 3">
            <a:extLst>
              <a:ext uri="{FF2B5EF4-FFF2-40B4-BE49-F238E27FC236}">
                <a16:creationId xmlns:a16="http://schemas.microsoft.com/office/drawing/2014/main" id="{669DFD4F-9B63-A620-C5EA-1C68FCD778F3}"/>
              </a:ext>
            </a:extLst>
          </p:cNvPr>
          <p:cNvSpPr>
            <a:spLocks noChangeArrowheads="1"/>
          </p:cNvSpPr>
          <p:nvPr/>
        </p:nvSpPr>
        <p:spPr bwMode="auto">
          <a:xfrm>
            <a:off x="2103715" y="8910056"/>
            <a:ext cx="714487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1" u="none" strike="noStrike" cap="none" normalizeH="0" baseline="0" dirty="0">
                <a:ln>
                  <a:noFill/>
                </a:ln>
                <a:solidFill>
                  <a:srgbClr val="515454"/>
                </a:solidFill>
                <a:effectLst/>
                <a:latin typeface="Arial" panose="020B0604020202020204" pitchFamily="34" charset="0"/>
                <a:ea typeface="Cabin" charset="0"/>
                <a:cs typeface="Cabin" charset="0"/>
              </a:rPr>
              <a:t>Funded by the European Union. Views and opinions </a:t>
            </a:r>
            <a:r>
              <a:rPr kumimoji="0" lang="en-GB" altLang="en-US" sz="1200" b="0" i="1" u="none" strike="noStrike" cap="none" normalizeH="0" baseline="0" dirty="0" err="1">
                <a:ln>
                  <a:noFill/>
                </a:ln>
                <a:solidFill>
                  <a:srgbClr val="515454"/>
                </a:solidFill>
                <a:effectLst/>
                <a:latin typeface="Arial" panose="020B0604020202020204" pitchFamily="34" charset="0"/>
                <a:ea typeface="Cabin" charset="0"/>
                <a:cs typeface="Cabin" charset="0"/>
              </a:rPr>
              <a:t>expresse</a:t>
            </a:r>
            <a:r>
              <a:rPr kumimoji="0" lang="en-GB" altLang="en-US" sz="1200" b="0" i="1" u="none" strike="noStrike" cap="none" normalizeH="0" baseline="0" dirty="0">
                <a:ln>
                  <a:noFill/>
                </a:ln>
                <a:solidFill>
                  <a:srgbClr val="515454"/>
                </a:solidFill>
                <a:effectLst/>
                <a:latin typeface="Arial" panose="020B0604020202020204" pitchFamily="34" charset="0"/>
                <a:ea typeface="Cabin" charset="0"/>
                <a:cs typeface="Cabin" charset="0"/>
              </a:rPr>
              <a:t> are however those of the author(s) only and do not necessarily reflect those of the European Union or the European Education and Culture Executive Agency (EACEA). Neither the European Union nor EACEA can be held responsible for them. </a:t>
            </a:r>
            <a:endParaRPr kumimoji="0" lang="en-GB" altLang="en-US" sz="1200" b="0" i="0" u="none" strike="noStrike" cap="none" normalizeH="0" baseline="0" dirty="0">
              <a:ln>
                <a:noFill/>
              </a:ln>
              <a:solidFill>
                <a:schemeClr val="tx1"/>
              </a:solidFill>
              <a:effectLst/>
              <a:latin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2BC258-1468-D76B-B167-A42CEA88DE71}"/>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051BBD40-B6AB-D267-49FD-1A59498904E9}"/>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E7085630-A7E2-2F86-F68F-4D41BD5556F6}"/>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E7A003B6-B15D-9655-3CD3-3584C8869D75}"/>
              </a:ext>
            </a:extLst>
          </p:cNvPr>
          <p:cNvSpPr txBox="1"/>
          <p:nvPr/>
        </p:nvSpPr>
        <p:spPr>
          <a:xfrm>
            <a:off x="1488324" y="474550"/>
            <a:ext cx="16571075" cy="1113575"/>
          </a:xfrm>
          <a:prstGeom prst="rect">
            <a:avLst/>
          </a:prstGeom>
        </p:spPr>
        <p:txBody>
          <a:bodyPr wrap="square" lIns="0" tIns="0" rIns="0" bIns="0" rtlCol="0" anchor="t">
            <a:spAutoFit/>
          </a:bodyPr>
          <a:lstStyle/>
          <a:p>
            <a:pPr algn="l">
              <a:lnSpc>
                <a:spcPts val="9792"/>
              </a:lnSpc>
            </a:pPr>
            <a:r>
              <a:rPr lang="en-US" sz="5400" dirty="0">
                <a:solidFill>
                  <a:srgbClr val="2D4459"/>
                </a:solidFill>
                <a:latin typeface="Cabin 1"/>
                <a:ea typeface="Cabin 1"/>
                <a:cs typeface="Cabin 1"/>
                <a:sym typeface="Cabin 1"/>
              </a:rPr>
              <a:t>Lockout-tagout procedure</a:t>
            </a:r>
            <a:endParaRPr lang="en-US" sz="6800" dirty="0">
              <a:solidFill>
                <a:srgbClr val="2D4459"/>
              </a:solidFill>
              <a:latin typeface="Cabin 1"/>
              <a:ea typeface="Cabin 1"/>
              <a:cs typeface="Cabin 1"/>
              <a:sym typeface="Cabin 1"/>
            </a:endParaRPr>
          </a:p>
        </p:txBody>
      </p:sp>
      <p:grpSp>
        <p:nvGrpSpPr>
          <p:cNvPr id="11" name="Group 2">
            <a:extLst>
              <a:ext uri="{FF2B5EF4-FFF2-40B4-BE49-F238E27FC236}">
                <a16:creationId xmlns:a16="http://schemas.microsoft.com/office/drawing/2014/main" id="{9D742A51-4F6C-0A75-58B3-B470E3FEDE9F}"/>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E1FC6AB6-EF1A-36CD-B4C7-8A9FCF4BFFED}"/>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pic>
        <p:nvPicPr>
          <p:cNvPr id="5" name="Picture 5" descr="Image result for loto on hydraulic equipment">
            <a:extLst>
              <a:ext uri="{FF2B5EF4-FFF2-40B4-BE49-F238E27FC236}">
                <a16:creationId xmlns:a16="http://schemas.microsoft.com/office/drawing/2014/main" id="{9910DF1D-7FFE-A4F4-AFED-972689F24A90}"/>
              </a:ext>
            </a:extLst>
          </p:cNvPr>
          <p:cNvPicPr/>
          <p:nvPr/>
        </p:nvPicPr>
        <p:blipFill>
          <a:blip r:embed="rId3">
            <a:extLst>
              <a:ext uri="{28A0092B-C50C-407E-A947-70E740481C1C}">
                <a14:useLocalDpi xmlns:a14="http://schemas.microsoft.com/office/drawing/2010/main"/>
              </a:ext>
            </a:extLst>
          </a:blip>
          <a:srcRect/>
          <a:stretch>
            <a:fillRect/>
          </a:stretch>
        </p:blipFill>
        <p:spPr bwMode="auto">
          <a:xfrm>
            <a:off x="4506842" y="2146804"/>
            <a:ext cx="9717506" cy="6626742"/>
          </a:xfrm>
          <a:prstGeom prst="rect">
            <a:avLst/>
          </a:prstGeom>
          <a:noFill/>
          <a:ln>
            <a:noFill/>
          </a:ln>
        </p:spPr>
      </p:pic>
      <p:grpSp>
        <p:nvGrpSpPr>
          <p:cNvPr id="4" name="Group 3">
            <a:extLst>
              <a:ext uri="{FF2B5EF4-FFF2-40B4-BE49-F238E27FC236}">
                <a16:creationId xmlns:a16="http://schemas.microsoft.com/office/drawing/2014/main" id="{9B265808-092E-7697-268E-D1268AFC3D9F}"/>
              </a:ext>
            </a:extLst>
          </p:cNvPr>
          <p:cNvGrpSpPr/>
          <p:nvPr/>
        </p:nvGrpSpPr>
        <p:grpSpPr>
          <a:xfrm>
            <a:off x="429637" y="8689925"/>
            <a:ext cx="3276250" cy="1310500"/>
            <a:chOff x="429637" y="8689925"/>
            <a:chExt cx="3276250" cy="1310500"/>
          </a:xfrm>
        </p:grpSpPr>
        <p:sp>
          <p:nvSpPr>
            <p:cNvPr id="8" name="Freeform 4">
              <a:extLst>
                <a:ext uri="{FF2B5EF4-FFF2-40B4-BE49-F238E27FC236}">
                  <a16:creationId xmlns:a16="http://schemas.microsoft.com/office/drawing/2014/main" id="{3749D059-7659-D8BF-3115-00B1E7B26F2B}"/>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endParaRPr lang="en-US"/>
            </a:p>
          </p:txBody>
        </p:sp>
        <p:pic>
          <p:nvPicPr>
            <p:cNvPr id="9" name="Picture 8" descr="A logo for a company&#10;&#10;AI-generated content may be incorrect.">
              <a:extLst>
                <a:ext uri="{FF2B5EF4-FFF2-40B4-BE49-F238E27FC236}">
                  <a16:creationId xmlns:a16="http://schemas.microsoft.com/office/drawing/2014/main" id="{BE7CC65B-7D86-3418-E5A7-4B14A58DEE9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13180823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9E021C-8FC9-4770-D52B-138065FBE5C2}"/>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0E16934B-EA3F-22DE-35E3-311D9BD0842E}"/>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AE70558E-4B97-DC3E-1E2F-9A20875E9DC7}"/>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876366F4-5400-7008-46BF-7F7CF77B381C}"/>
              </a:ext>
            </a:extLst>
          </p:cNvPr>
          <p:cNvSpPr txBox="1"/>
          <p:nvPr/>
        </p:nvSpPr>
        <p:spPr>
          <a:xfrm>
            <a:off x="1488324" y="474550"/>
            <a:ext cx="16571075" cy="1113575"/>
          </a:xfrm>
          <a:prstGeom prst="rect">
            <a:avLst/>
          </a:prstGeom>
        </p:spPr>
        <p:txBody>
          <a:bodyPr wrap="square" lIns="0" tIns="0" rIns="0" bIns="0" rtlCol="0" anchor="t">
            <a:spAutoFit/>
          </a:bodyPr>
          <a:lstStyle/>
          <a:p>
            <a:pPr algn="l">
              <a:lnSpc>
                <a:spcPts val="9792"/>
              </a:lnSpc>
            </a:pPr>
            <a:r>
              <a:rPr lang="en-US" sz="5400" dirty="0">
                <a:solidFill>
                  <a:srgbClr val="2D4459"/>
                </a:solidFill>
                <a:latin typeface="Cabin 1"/>
                <a:ea typeface="Cabin 1"/>
                <a:cs typeface="Cabin 1"/>
                <a:sym typeface="Cabin 1"/>
              </a:rPr>
              <a:t>The importance of appropriate isolation</a:t>
            </a:r>
            <a:endParaRPr lang="en-US" sz="6800" dirty="0">
              <a:solidFill>
                <a:srgbClr val="2D4459"/>
              </a:solidFill>
              <a:latin typeface="Cabin 1"/>
              <a:ea typeface="Cabin 1"/>
              <a:cs typeface="Cabin 1"/>
              <a:sym typeface="Cabin 1"/>
            </a:endParaRPr>
          </a:p>
        </p:txBody>
      </p:sp>
      <p:grpSp>
        <p:nvGrpSpPr>
          <p:cNvPr id="11" name="Group 2">
            <a:extLst>
              <a:ext uri="{FF2B5EF4-FFF2-40B4-BE49-F238E27FC236}">
                <a16:creationId xmlns:a16="http://schemas.microsoft.com/office/drawing/2014/main" id="{0CCDADD8-FF54-FA6A-442C-348D621C6465}"/>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BB09AA6A-CDC4-0EB9-BA78-01D779BDEC9B}"/>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6" name="TextBox 6">
            <a:extLst>
              <a:ext uri="{FF2B5EF4-FFF2-40B4-BE49-F238E27FC236}">
                <a16:creationId xmlns:a16="http://schemas.microsoft.com/office/drawing/2014/main" id="{099CFB74-655D-A03D-81C0-EC175CD1FB7E}"/>
              </a:ext>
            </a:extLst>
          </p:cNvPr>
          <p:cNvSpPr txBox="1"/>
          <p:nvPr/>
        </p:nvSpPr>
        <p:spPr>
          <a:xfrm>
            <a:off x="1295401" y="1908067"/>
            <a:ext cx="7010400" cy="2845972"/>
          </a:xfrm>
          <a:prstGeom prst="rect">
            <a:avLst/>
          </a:prstGeom>
        </p:spPr>
        <p:txBody>
          <a:bodyPr wrap="square" lIns="0" tIns="0" rIns="0" bIns="0" rtlCol="0" anchor="t">
            <a:spAutoFit/>
          </a:bodyPr>
          <a:lstStyle/>
          <a:p>
            <a:pPr marL="214313" lvl="1" algn="l">
              <a:lnSpc>
                <a:spcPct val="200000"/>
              </a:lnSpc>
            </a:pPr>
            <a:r>
              <a:rPr lang="en-US" sz="2400" dirty="0">
                <a:solidFill>
                  <a:srgbClr val="515454"/>
                </a:solidFill>
                <a:latin typeface="Cabin 3"/>
                <a:ea typeface="Cabin 3"/>
                <a:cs typeface="Cabin 3"/>
                <a:sym typeface="Cabin 3"/>
              </a:rPr>
              <a:t>The importance of emergency stop buttons…why are they there and when should they be used?</a:t>
            </a:r>
          </a:p>
          <a:p>
            <a:pPr marL="428625" lvl="1" indent="-214312" algn="l">
              <a:lnSpc>
                <a:spcPct val="200000"/>
              </a:lnSpc>
              <a:buFont typeface="Arial"/>
              <a:buChar char="•"/>
            </a:pPr>
            <a:r>
              <a:rPr lang="en-US" sz="2400" dirty="0">
                <a:solidFill>
                  <a:srgbClr val="515454"/>
                </a:solidFill>
                <a:latin typeface="Cabin 3"/>
                <a:ea typeface="Cabin 3"/>
                <a:cs typeface="Cabin 3"/>
                <a:sym typeface="Cabin 3"/>
              </a:rPr>
              <a:t>Impact of e-stop on mechanical systems (video)</a:t>
            </a:r>
          </a:p>
          <a:p>
            <a:pPr marL="428625" lvl="1" indent="-214312" algn="l">
              <a:lnSpc>
                <a:spcPct val="200000"/>
              </a:lnSpc>
              <a:buFont typeface="Arial"/>
              <a:buChar char="•"/>
            </a:pPr>
            <a:endParaRPr lang="en-US" sz="2400" dirty="0">
              <a:solidFill>
                <a:srgbClr val="515454"/>
              </a:solidFill>
              <a:latin typeface="Cabin 3"/>
              <a:ea typeface="Cabin 3"/>
              <a:cs typeface="Cabin 3"/>
              <a:sym typeface="Cabin 3"/>
            </a:endParaRPr>
          </a:p>
        </p:txBody>
      </p:sp>
      <p:pic>
        <p:nvPicPr>
          <p:cNvPr id="8" name="WTG e-stop video">
            <a:hlinkClick r:id="" action="ppaction://media"/>
            <a:extLst>
              <a:ext uri="{FF2B5EF4-FFF2-40B4-BE49-F238E27FC236}">
                <a16:creationId xmlns:a16="http://schemas.microsoft.com/office/drawing/2014/main" id="{DC09284C-36D1-F419-258C-6136A0BEC13D}"/>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9140047" y="2359083"/>
            <a:ext cx="8307401" cy="6230550"/>
          </a:xfrm>
          <a:prstGeom prst="rect">
            <a:avLst/>
          </a:prstGeom>
        </p:spPr>
      </p:pic>
      <p:grpSp>
        <p:nvGrpSpPr>
          <p:cNvPr id="4" name="Group 3">
            <a:extLst>
              <a:ext uri="{FF2B5EF4-FFF2-40B4-BE49-F238E27FC236}">
                <a16:creationId xmlns:a16="http://schemas.microsoft.com/office/drawing/2014/main" id="{79046E48-E0E0-2722-FB60-75E9C00297D1}"/>
              </a:ext>
            </a:extLst>
          </p:cNvPr>
          <p:cNvGrpSpPr/>
          <p:nvPr/>
        </p:nvGrpSpPr>
        <p:grpSpPr>
          <a:xfrm>
            <a:off x="429637" y="8689925"/>
            <a:ext cx="3276250" cy="1310500"/>
            <a:chOff x="429637" y="8689925"/>
            <a:chExt cx="3276250" cy="1310500"/>
          </a:xfrm>
        </p:grpSpPr>
        <p:sp>
          <p:nvSpPr>
            <p:cNvPr id="9" name="Freeform 4">
              <a:extLst>
                <a:ext uri="{FF2B5EF4-FFF2-40B4-BE49-F238E27FC236}">
                  <a16:creationId xmlns:a16="http://schemas.microsoft.com/office/drawing/2014/main" id="{673083CC-0E0A-7EF7-49C0-9C731171DF9A}"/>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6"/>
              <a:stretch>
                <a:fillRect/>
              </a:stretch>
            </a:blipFill>
          </p:spPr>
          <p:txBody>
            <a:bodyPr/>
            <a:lstStyle/>
            <a:p>
              <a:endParaRPr lang="en-US"/>
            </a:p>
          </p:txBody>
        </p:sp>
        <p:pic>
          <p:nvPicPr>
            <p:cNvPr id="10" name="Picture 9" descr="A logo for a company&#10;&#10;AI-generated content may be incorrect.">
              <a:extLst>
                <a:ext uri="{FF2B5EF4-FFF2-40B4-BE49-F238E27FC236}">
                  <a16:creationId xmlns:a16="http://schemas.microsoft.com/office/drawing/2014/main" id="{B2250528-5AC8-9898-FC6C-1321FD8E766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1910586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5433"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8"/>
                                        </p:tgtEl>
                                      </p:cBhvr>
                                    </p:cmd>
                                  </p:childTnLst>
                                </p:cTn>
                              </p:par>
                            </p:childTnLst>
                          </p:cTn>
                        </p:par>
                      </p:childTnLst>
                    </p:cTn>
                  </p:par>
                </p:childTnLst>
              </p:cTn>
              <p:nextCondLst>
                <p:cond evt="onClick" delay="0">
                  <p:tgtEl>
                    <p:spTgt spid="8"/>
                  </p:tgtEl>
                </p:cond>
              </p:nextCondLst>
            </p:seq>
            <p:video>
              <p:cMediaNode vol="80000">
                <p:cTn id="12" fill="hold" display="0">
                  <p:stCondLst>
                    <p:cond delay="indefinite"/>
                  </p:stCondLst>
                </p:cTn>
                <p:tgtEl>
                  <p:spTgt spid="8"/>
                </p:tgtEl>
              </p:cMediaNode>
            </p:vide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E8AFB3-140E-6A0C-52B9-FAA0660AB192}"/>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21E9646A-EDAA-1624-F0E4-4707E8180FFD}"/>
              </a:ext>
            </a:extLst>
          </p:cNvPr>
          <p:cNvGrpSpPr/>
          <p:nvPr/>
        </p:nvGrpSpPr>
        <p:grpSpPr>
          <a:xfrm>
            <a:off x="789072" y="4164958"/>
            <a:ext cx="9974316" cy="106960"/>
            <a:chOff x="0" y="0"/>
            <a:chExt cx="13299088" cy="142613"/>
          </a:xfrm>
        </p:grpSpPr>
        <p:sp>
          <p:nvSpPr>
            <p:cNvPr id="3" name="Freeform 3">
              <a:extLst>
                <a:ext uri="{FF2B5EF4-FFF2-40B4-BE49-F238E27FC236}">
                  <a16:creationId xmlns:a16="http://schemas.microsoft.com/office/drawing/2014/main" id="{9F341F09-5478-E0B0-5066-27D0D6012B84}"/>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4" name="TextBox 4">
            <a:extLst>
              <a:ext uri="{FF2B5EF4-FFF2-40B4-BE49-F238E27FC236}">
                <a16:creationId xmlns:a16="http://schemas.microsoft.com/office/drawing/2014/main" id="{161DE134-2061-759B-262A-B1DB07800371}"/>
              </a:ext>
            </a:extLst>
          </p:cNvPr>
          <p:cNvSpPr txBox="1"/>
          <p:nvPr/>
        </p:nvSpPr>
        <p:spPr>
          <a:xfrm>
            <a:off x="1007090" y="3048925"/>
            <a:ext cx="8898909" cy="1154162"/>
          </a:xfrm>
          <a:prstGeom prst="rect">
            <a:avLst/>
          </a:prstGeom>
        </p:spPr>
        <p:txBody>
          <a:bodyPr wrap="square" lIns="0" tIns="0" rIns="0" bIns="0" rtlCol="0" anchor="t">
            <a:spAutoFit/>
          </a:bodyPr>
          <a:lstStyle/>
          <a:p>
            <a:pPr algn="l">
              <a:lnSpc>
                <a:spcPts val="9000"/>
              </a:lnSpc>
            </a:pPr>
            <a:r>
              <a:rPr lang="en-US" sz="7500" dirty="0">
                <a:solidFill>
                  <a:srgbClr val="4785C5"/>
                </a:solidFill>
                <a:latin typeface="Cabin 1"/>
                <a:ea typeface="Cabin 1"/>
                <a:cs typeface="Cabin 1"/>
                <a:sym typeface="Cabin 1"/>
              </a:rPr>
              <a:t>Introduction to Gears</a:t>
            </a:r>
          </a:p>
        </p:txBody>
      </p:sp>
      <p:pic>
        <p:nvPicPr>
          <p:cNvPr id="2050" name="Picture 2">
            <a:extLst>
              <a:ext uri="{FF2B5EF4-FFF2-40B4-BE49-F238E27FC236}">
                <a16:creationId xmlns:a16="http://schemas.microsoft.com/office/drawing/2014/main" id="{F51A8714-028C-5562-D98E-88A91243B9F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39138"/>
          <a:stretch/>
        </p:blipFill>
        <p:spPr bwMode="auto">
          <a:xfrm>
            <a:off x="10763367" y="535720"/>
            <a:ext cx="7524633" cy="7334734"/>
          </a:xfrm>
          <a:prstGeom prst="rect">
            <a:avLst/>
          </a:prstGeom>
          <a:noFill/>
          <a:ln w="19050">
            <a:solidFill>
              <a:schemeClr val="accent5"/>
            </a:solidFill>
          </a:ln>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7FED656A-77FD-0F35-A99D-5341B2A1910E}"/>
              </a:ext>
            </a:extLst>
          </p:cNvPr>
          <p:cNvSpPr txBox="1"/>
          <p:nvPr/>
        </p:nvSpPr>
        <p:spPr>
          <a:xfrm>
            <a:off x="1028700" y="4558250"/>
            <a:ext cx="4818000" cy="538609"/>
          </a:xfrm>
          <a:prstGeom prst="rect">
            <a:avLst/>
          </a:prstGeom>
        </p:spPr>
        <p:txBody>
          <a:bodyPr lIns="0" tIns="0" rIns="0" bIns="0" rtlCol="0" anchor="t">
            <a:spAutoFit/>
          </a:bodyPr>
          <a:lstStyle/>
          <a:p>
            <a:pPr algn="l">
              <a:lnSpc>
                <a:spcPts val="4200"/>
              </a:lnSpc>
            </a:pPr>
            <a:r>
              <a:rPr lang="en-US" sz="3500" dirty="0">
                <a:solidFill>
                  <a:srgbClr val="515454"/>
                </a:solidFill>
                <a:latin typeface="Cabin 3"/>
                <a:ea typeface="Cabin 3"/>
                <a:cs typeface="Cabin 3"/>
                <a:sym typeface="Cabin 3"/>
              </a:rPr>
              <a:t>Lesson 2</a:t>
            </a:r>
          </a:p>
        </p:txBody>
      </p:sp>
      <p:grpSp>
        <p:nvGrpSpPr>
          <p:cNvPr id="7" name="Group 6">
            <a:extLst>
              <a:ext uri="{FF2B5EF4-FFF2-40B4-BE49-F238E27FC236}">
                <a16:creationId xmlns:a16="http://schemas.microsoft.com/office/drawing/2014/main" id="{D61F4D30-057E-361F-282B-AAA48BEB477C}"/>
              </a:ext>
            </a:extLst>
          </p:cNvPr>
          <p:cNvGrpSpPr/>
          <p:nvPr/>
        </p:nvGrpSpPr>
        <p:grpSpPr>
          <a:xfrm>
            <a:off x="429637" y="8689925"/>
            <a:ext cx="3276250" cy="1310500"/>
            <a:chOff x="429637" y="8689925"/>
            <a:chExt cx="3276250" cy="1310500"/>
          </a:xfrm>
        </p:grpSpPr>
        <p:sp>
          <p:nvSpPr>
            <p:cNvPr id="8" name="Freeform 4">
              <a:extLst>
                <a:ext uri="{FF2B5EF4-FFF2-40B4-BE49-F238E27FC236}">
                  <a16:creationId xmlns:a16="http://schemas.microsoft.com/office/drawing/2014/main" id="{3C4C95E0-661A-FCC0-CC3B-EDD945611256}"/>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endParaRPr lang="en-US"/>
            </a:p>
          </p:txBody>
        </p:sp>
        <p:pic>
          <p:nvPicPr>
            <p:cNvPr id="9" name="Picture 8" descr="A logo for a company&#10;&#10;AI-generated content may be incorrect.">
              <a:extLst>
                <a:ext uri="{FF2B5EF4-FFF2-40B4-BE49-F238E27FC236}">
                  <a16:creationId xmlns:a16="http://schemas.microsoft.com/office/drawing/2014/main" id="{059B022C-86E3-C323-9A28-CA092C2D930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28769176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A2B687-4FB0-0A1A-29EF-CD7909334DDF}"/>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AC6D985B-607D-10E6-BAA2-B5FEF7D7AC69}"/>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5428223B-AA9A-B5A6-B823-CA43716FDFEE}"/>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4AE38958-43BB-8A45-AB29-4F401264C950}"/>
              </a:ext>
            </a:extLst>
          </p:cNvPr>
          <p:cNvSpPr txBox="1"/>
          <p:nvPr/>
        </p:nvSpPr>
        <p:spPr>
          <a:xfrm>
            <a:off x="1488324" y="474550"/>
            <a:ext cx="16571075" cy="1157881"/>
          </a:xfrm>
          <a:prstGeom prst="rect">
            <a:avLst/>
          </a:prstGeom>
        </p:spPr>
        <p:txBody>
          <a:bodyPr wrap="square" lIns="0" tIns="0" rIns="0" bIns="0" rtlCol="0" anchor="t">
            <a:spAutoFit/>
          </a:bodyPr>
          <a:lstStyle/>
          <a:p>
            <a:pPr algn="l">
              <a:lnSpc>
                <a:spcPts val="9792"/>
              </a:lnSpc>
            </a:pPr>
            <a:r>
              <a:rPr lang="pl-PL" sz="5400" dirty="0">
                <a:solidFill>
                  <a:srgbClr val="2D4459"/>
                </a:solidFill>
                <a:latin typeface="Cabin 1"/>
                <a:ea typeface="Cabin 1"/>
                <a:cs typeface="Cabin 1"/>
                <a:sym typeface="Cabin 1"/>
              </a:rPr>
              <a:t>Gear definition</a:t>
            </a:r>
            <a:endParaRPr lang="en-US" sz="6800" dirty="0">
              <a:solidFill>
                <a:srgbClr val="2D4459"/>
              </a:solidFill>
              <a:latin typeface="Cabin 1"/>
              <a:ea typeface="Cabin 1"/>
              <a:cs typeface="Cabin 1"/>
              <a:sym typeface="Cabin 1"/>
            </a:endParaRPr>
          </a:p>
        </p:txBody>
      </p:sp>
      <p:grpSp>
        <p:nvGrpSpPr>
          <p:cNvPr id="11" name="Group 2">
            <a:extLst>
              <a:ext uri="{FF2B5EF4-FFF2-40B4-BE49-F238E27FC236}">
                <a16:creationId xmlns:a16="http://schemas.microsoft.com/office/drawing/2014/main" id="{B965F0BF-2968-BB51-F7D0-BA85643582DF}"/>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F95CA241-2547-C9AF-1B2D-D3568B2B4EA8}"/>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6" name="TextBox 6">
            <a:extLst>
              <a:ext uri="{FF2B5EF4-FFF2-40B4-BE49-F238E27FC236}">
                <a16:creationId xmlns:a16="http://schemas.microsoft.com/office/drawing/2014/main" id="{B54B2E97-9BE9-C706-DB63-FA9ED78CBA73}"/>
              </a:ext>
            </a:extLst>
          </p:cNvPr>
          <p:cNvSpPr txBox="1"/>
          <p:nvPr/>
        </p:nvSpPr>
        <p:spPr>
          <a:xfrm>
            <a:off x="1404613" y="3207172"/>
            <a:ext cx="8229599" cy="4323299"/>
          </a:xfrm>
          <a:prstGeom prst="rect">
            <a:avLst/>
          </a:prstGeom>
        </p:spPr>
        <p:txBody>
          <a:bodyPr wrap="square" lIns="0" tIns="0" rIns="0" bIns="0" rtlCol="0" anchor="t">
            <a:spAutoFit/>
          </a:bodyPr>
          <a:lstStyle/>
          <a:p>
            <a:pPr marL="214313" lvl="1" algn="l">
              <a:lnSpc>
                <a:spcPct val="200000"/>
              </a:lnSpc>
            </a:pPr>
            <a:r>
              <a:rPr lang="pl-PL" sz="2400" b="1" dirty="0">
                <a:solidFill>
                  <a:srgbClr val="515454"/>
                </a:solidFill>
                <a:latin typeface="Cabin 3"/>
                <a:ea typeface="Cabin 3"/>
                <a:cs typeface="Cabin 3"/>
                <a:sym typeface="Cabin 3"/>
              </a:rPr>
              <a:t>Gears are...</a:t>
            </a:r>
          </a:p>
          <a:p>
            <a:pPr marL="557213" lvl="1" indent="-342900" algn="l">
              <a:lnSpc>
                <a:spcPct val="200000"/>
              </a:lnSpc>
              <a:buFont typeface="Arial" panose="020B0604020202020204" pitchFamily="34" charset="0"/>
              <a:buChar char="•"/>
            </a:pPr>
            <a:r>
              <a:rPr lang="en-US" sz="2400" dirty="0">
                <a:solidFill>
                  <a:srgbClr val="515454"/>
                </a:solidFill>
                <a:latin typeface="Cabin 3"/>
                <a:ea typeface="Cabin 3"/>
                <a:cs typeface="Cabin 3"/>
                <a:sym typeface="Cabin 3"/>
              </a:rPr>
              <a:t>mechanical devices designed to transmit power between shafts.</a:t>
            </a:r>
            <a:endParaRPr lang="pl-PL" sz="2400" dirty="0">
              <a:solidFill>
                <a:srgbClr val="515454"/>
              </a:solidFill>
              <a:latin typeface="Cabin 3"/>
              <a:ea typeface="Cabin 3"/>
              <a:cs typeface="Cabin 3"/>
              <a:sym typeface="Cabin 3"/>
            </a:endParaRPr>
          </a:p>
          <a:p>
            <a:pPr marL="557213" lvl="1" indent="-342900" algn="l">
              <a:lnSpc>
                <a:spcPct val="200000"/>
              </a:lnSpc>
              <a:buFont typeface="Arial" panose="020B0604020202020204" pitchFamily="34" charset="0"/>
              <a:buChar char="•"/>
            </a:pPr>
            <a:r>
              <a:rPr lang="en-US" sz="2400" dirty="0">
                <a:solidFill>
                  <a:srgbClr val="515454"/>
                </a:solidFill>
                <a:latin typeface="Cabin 3"/>
                <a:ea typeface="Cabin 3"/>
                <a:cs typeface="Cabin 3"/>
                <a:sym typeface="Cabin 3"/>
              </a:rPr>
              <a:t>Rolling cylinders or cones with teeth that engage with another cylinder or cone with teeth.</a:t>
            </a:r>
            <a:endParaRPr lang="pl-PL" sz="2400" dirty="0">
              <a:solidFill>
                <a:srgbClr val="515454"/>
              </a:solidFill>
              <a:latin typeface="Cabin 3"/>
              <a:ea typeface="Cabin 3"/>
              <a:cs typeface="Cabin 3"/>
              <a:sym typeface="Cabin 3"/>
            </a:endParaRPr>
          </a:p>
          <a:p>
            <a:pPr marL="428625" lvl="1" indent="-214312" algn="l">
              <a:lnSpc>
                <a:spcPct val="200000"/>
              </a:lnSpc>
              <a:buFont typeface="Arial"/>
              <a:buChar char="•"/>
            </a:pPr>
            <a:endParaRPr lang="en-US" sz="2400" dirty="0">
              <a:solidFill>
                <a:srgbClr val="515454"/>
              </a:solidFill>
              <a:latin typeface="Cabin 3"/>
              <a:ea typeface="Cabin 3"/>
              <a:cs typeface="Cabin 3"/>
              <a:sym typeface="Cabin 3"/>
            </a:endParaRPr>
          </a:p>
        </p:txBody>
      </p:sp>
      <p:pic>
        <p:nvPicPr>
          <p:cNvPr id="5" name="Picture 2">
            <a:extLst>
              <a:ext uri="{FF2B5EF4-FFF2-40B4-BE49-F238E27FC236}">
                <a16:creationId xmlns:a16="http://schemas.microsoft.com/office/drawing/2014/main" id="{B9EB495D-82DE-8B86-7257-4BE816F4F1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0" y="2062346"/>
            <a:ext cx="4395780" cy="61623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kstSylinder 9">
            <a:extLst>
              <a:ext uri="{FF2B5EF4-FFF2-40B4-BE49-F238E27FC236}">
                <a16:creationId xmlns:a16="http://schemas.microsoft.com/office/drawing/2014/main" id="{840D63A9-22E8-8714-8B54-ACBD78C61DDC}"/>
              </a:ext>
            </a:extLst>
          </p:cNvPr>
          <p:cNvSpPr txBox="1"/>
          <p:nvPr/>
        </p:nvSpPr>
        <p:spPr>
          <a:xfrm>
            <a:off x="1521901" y="2266288"/>
            <a:ext cx="7618146" cy="722314"/>
          </a:xfrm>
          <a:prstGeom prst="rect">
            <a:avLst/>
          </a:prstGeom>
          <a:noFill/>
          <a:ln w="19050">
            <a:solidFill>
              <a:srgbClr val="FF0000"/>
            </a:solidFill>
          </a:ln>
        </p:spPr>
        <p:txBody>
          <a:bodyPr wrap="square">
            <a:spAutoFit/>
          </a:bodyPr>
          <a:lstStyle/>
          <a:p>
            <a:pPr marL="214313" lvl="1" algn="l">
              <a:lnSpc>
                <a:spcPct val="200000"/>
              </a:lnSpc>
            </a:pPr>
            <a:r>
              <a:rPr lang="en-US" sz="2400" dirty="0">
                <a:solidFill>
                  <a:srgbClr val="515454"/>
                </a:solidFill>
                <a:latin typeface="Cabin 3"/>
                <a:ea typeface="Cabin 3"/>
                <a:cs typeface="Cabin 3"/>
                <a:sym typeface="Cabin 3"/>
              </a:rPr>
              <a:t>Power transmission is a crucial aspect of turbine design.</a:t>
            </a:r>
            <a:r>
              <a:rPr lang="pl-PL" sz="2400" dirty="0">
                <a:solidFill>
                  <a:srgbClr val="515454"/>
                </a:solidFill>
                <a:latin typeface="Cabin 3"/>
                <a:ea typeface="Cabin 3"/>
                <a:cs typeface="Cabin 3"/>
                <a:sym typeface="Cabin 3"/>
              </a:rPr>
              <a:t> </a:t>
            </a:r>
          </a:p>
        </p:txBody>
      </p:sp>
      <p:grpSp>
        <p:nvGrpSpPr>
          <p:cNvPr id="4" name="Group 3">
            <a:extLst>
              <a:ext uri="{FF2B5EF4-FFF2-40B4-BE49-F238E27FC236}">
                <a16:creationId xmlns:a16="http://schemas.microsoft.com/office/drawing/2014/main" id="{774A7EE5-A7AF-0BAF-3F5F-D0A43EA83CAC}"/>
              </a:ext>
            </a:extLst>
          </p:cNvPr>
          <p:cNvGrpSpPr/>
          <p:nvPr/>
        </p:nvGrpSpPr>
        <p:grpSpPr>
          <a:xfrm>
            <a:off x="429637" y="8689925"/>
            <a:ext cx="3276250" cy="1310500"/>
            <a:chOff x="429637" y="8689925"/>
            <a:chExt cx="3276250" cy="1310500"/>
          </a:xfrm>
        </p:grpSpPr>
        <p:sp>
          <p:nvSpPr>
            <p:cNvPr id="9" name="Freeform 4">
              <a:extLst>
                <a:ext uri="{FF2B5EF4-FFF2-40B4-BE49-F238E27FC236}">
                  <a16:creationId xmlns:a16="http://schemas.microsoft.com/office/drawing/2014/main" id="{353AAF30-A210-EEF1-CD61-7099A672A4CA}"/>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endParaRPr lang="en-US"/>
            </a:p>
          </p:txBody>
        </p:sp>
        <p:pic>
          <p:nvPicPr>
            <p:cNvPr id="13" name="Picture 12" descr="A logo for a company&#10;&#10;AI-generated content may be incorrect.">
              <a:extLst>
                <a:ext uri="{FF2B5EF4-FFF2-40B4-BE49-F238E27FC236}">
                  <a16:creationId xmlns:a16="http://schemas.microsoft.com/office/drawing/2014/main" id="{EE41362C-F5F8-B360-2A57-0BF07D3941E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40968127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824DA1-597F-340B-F05D-F8BBDEA3F0EE}"/>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2DF6135F-3ED2-B887-90DD-08046F26D92F}"/>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C96566D6-6991-8630-74F7-0C115268EC6D}"/>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80324D36-50DA-0C1A-6AE6-5B97E1FED1D5}"/>
              </a:ext>
            </a:extLst>
          </p:cNvPr>
          <p:cNvSpPr txBox="1"/>
          <p:nvPr/>
        </p:nvSpPr>
        <p:spPr>
          <a:xfrm>
            <a:off x="1488324" y="474550"/>
            <a:ext cx="16571075" cy="1157881"/>
          </a:xfrm>
          <a:prstGeom prst="rect">
            <a:avLst/>
          </a:prstGeom>
        </p:spPr>
        <p:txBody>
          <a:bodyPr wrap="square" lIns="0" tIns="0" rIns="0" bIns="0" rtlCol="0" anchor="t">
            <a:spAutoFit/>
          </a:bodyPr>
          <a:lstStyle/>
          <a:p>
            <a:pPr algn="l">
              <a:lnSpc>
                <a:spcPts val="9792"/>
              </a:lnSpc>
            </a:pPr>
            <a:r>
              <a:rPr lang="pl-PL" sz="5400" dirty="0">
                <a:solidFill>
                  <a:srgbClr val="2D4459"/>
                </a:solidFill>
                <a:latin typeface="Cabin 1"/>
                <a:ea typeface="Cabin 1"/>
                <a:cs typeface="Cabin 1"/>
                <a:sym typeface="Cabin 1"/>
              </a:rPr>
              <a:t>Gears function</a:t>
            </a:r>
            <a:endParaRPr lang="en-US" sz="6800" dirty="0">
              <a:solidFill>
                <a:srgbClr val="2D4459"/>
              </a:solidFill>
              <a:latin typeface="Cabin 1"/>
              <a:ea typeface="Cabin 1"/>
              <a:cs typeface="Cabin 1"/>
              <a:sym typeface="Cabin 1"/>
            </a:endParaRPr>
          </a:p>
        </p:txBody>
      </p:sp>
      <p:grpSp>
        <p:nvGrpSpPr>
          <p:cNvPr id="11" name="Group 2">
            <a:extLst>
              <a:ext uri="{FF2B5EF4-FFF2-40B4-BE49-F238E27FC236}">
                <a16:creationId xmlns:a16="http://schemas.microsoft.com/office/drawing/2014/main" id="{2B185038-AFE1-580A-E5CE-D84987520EEB}"/>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3B142D00-6F76-347E-61F6-5D78F4AF65FE}"/>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6" name="TextBox 6">
            <a:extLst>
              <a:ext uri="{FF2B5EF4-FFF2-40B4-BE49-F238E27FC236}">
                <a16:creationId xmlns:a16="http://schemas.microsoft.com/office/drawing/2014/main" id="{C605899F-19D4-21EE-8385-E2CB3A0DFDD4}"/>
              </a:ext>
            </a:extLst>
          </p:cNvPr>
          <p:cNvSpPr txBox="1"/>
          <p:nvPr/>
        </p:nvSpPr>
        <p:spPr>
          <a:xfrm>
            <a:off x="1488324" y="2200806"/>
            <a:ext cx="8229599" cy="5061963"/>
          </a:xfrm>
          <a:prstGeom prst="rect">
            <a:avLst/>
          </a:prstGeom>
        </p:spPr>
        <p:txBody>
          <a:bodyPr wrap="square" lIns="0" tIns="0" rIns="0" bIns="0" rtlCol="0" anchor="t">
            <a:spAutoFit/>
          </a:bodyPr>
          <a:lstStyle/>
          <a:p>
            <a:pPr marL="214313" lvl="1" algn="l">
              <a:lnSpc>
                <a:spcPct val="200000"/>
              </a:lnSpc>
            </a:pPr>
            <a:r>
              <a:rPr lang="en-US" sz="2400" dirty="0">
                <a:solidFill>
                  <a:srgbClr val="515454"/>
                </a:solidFill>
                <a:latin typeface="Cabin 3"/>
                <a:ea typeface="Cabin 3"/>
                <a:cs typeface="Cabin 3"/>
                <a:sym typeface="Cabin 3"/>
              </a:rPr>
              <a:t>Forces are transmitted continuously as teeth engage at a constant angle.</a:t>
            </a:r>
            <a:endParaRPr lang="pl-PL" sz="2400" dirty="0">
              <a:solidFill>
                <a:srgbClr val="515454"/>
              </a:solidFill>
              <a:latin typeface="Cabin 3"/>
              <a:ea typeface="Cabin 3"/>
              <a:cs typeface="Cabin 3"/>
              <a:sym typeface="Cabin 3"/>
            </a:endParaRPr>
          </a:p>
          <a:p>
            <a:pPr marL="214313" lvl="1" algn="l">
              <a:lnSpc>
                <a:spcPct val="200000"/>
              </a:lnSpc>
            </a:pPr>
            <a:r>
              <a:rPr lang="en-US" sz="2400" dirty="0">
                <a:solidFill>
                  <a:srgbClr val="515454"/>
                </a:solidFill>
                <a:latin typeface="Cabin 3"/>
                <a:ea typeface="Cabin 3"/>
                <a:cs typeface="Cabin 3"/>
                <a:sym typeface="Cabin 3"/>
              </a:rPr>
              <a:t>Transfers forces between shafts while changing:</a:t>
            </a:r>
            <a:endParaRPr lang="pl-PL" sz="2400" dirty="0">
              <a:solidFill>
                <a:srgbClr val="515454"/>
              </a:solidFill>
              <a:latin typeface="Cabin 3"/>
              <a:ea typeface="Cabin 3"/>
              <a:cs typeface="Cabin 3"/>
              <a:sym typeface="Cabin 3"/>
            </a:endParaRPr>
          </a:p>
          <a:p>
            <a:pPr marL="557213" lvl="1" indent="-342900" algn="l">
              <a:lnSpc>
                <a:spcPct val="200000"/>
              </a:lnSpc>
              <a:buFont typeface="Arial" panose="020B0604020202020204" pitchFamily="34" charset="0"/>
              <a:buChar char="•"/>
            </a:pPr>
            <a:r>
              <a:rPr lang="en-US" sz="2400" dirty="0">
                <a:solidFill>
                  <a:srgbClr val="515454"/>
                </a:solidFill>
                <a:latin typeface="Cabin 3"/>
                <a:ea typeface="Cabin 3"/>
                <a:cs typeface="Cabin 3"/>
                <a:sym typeface="Cabin 3"/>
              </a:rPr>
              <a:t>Rotational speed</a:t>
            </a:r>
            <a:endParaRPr lang="pl-PL" sz="2400" dirty="0">
              <a:solidFill>
                <a:srgbClr val="515454"/>
              </a:solidFill>
              <a:latin typeface="Cabin 3"/>
              <a:ea typeface="Cabin 3"/>
              <a:cs typeface="Cabin 3"/>
              <a:sym typeface="Cabin 3"/>
            </a:endParaRPr>
          </a:p>
          <a:p>
            <a:pPr marL="557213" lvl="1" indent="-342900" algn="l">
              <a:lnSpc>
                <a:spcPct val="200000"/>
              </a:lnSpc>
              <a:buFont typeface="Arial" panose="020B0604020202020204" pitchFamily="34" charset="0"/>
              <a:buChar char="•"/>
            </a:pPr>
            <a:r>
              <a:rPr lang="en-US" sz="2400" dirty="0">
                <a:solidFill>
                  <a:srgbClr val="515454"/>
                </a:solidFill>
                <a:latin typeface="Cabin 3"/>
                <a:ea typeface="Cabin 3"/>
                <a:cs typeface="Cabin 3"/>
                <a:sym typeface="Cabin 3"/>
              </a:rPr>
              <a:t>Torque</a:t>
            </a:r>
            <a:endParaRPr lang="pl-PL" sz="2400" dirty="0">
              <a:solidFill>
                <a:srgbClr val="515454"/>
              </a:solidFill>
              <a:latin typeface="Cabin 3"/>
              <a:ea typeface="Cabin 3"/>
              <a:cs typeface="Cabin 3"/>
              <a:sym typeface="Cabin 3"/>
            </a:endParaRPr>
          </a:p>
          <a:p>
            <a:pPr marL="557213" lvl="1" indent="-342900" algn="l">
              <a:lnSpc>
                <a:spcPct val="200000"/>
              </a:lnSpc>
              <a:buFont typeface="Arial" panose="020B0604020202020204" pitchFamily="34" charset="0"/>
              <a:buChar char="•"/>
            </a:pPr>
            <a:r>
              <a:rPr lang="en-US" sz="2400" dirty="0">
                <a:solidFill>
                  <a:srgbClr val="515454"/>
                </a:solidFill>
                <a:latin typeface="Cabin 3"/>
                <a:ea typeface="Cabin 3"/>
                <a:cs typeface="Cabin 3"/>
                <a:sym typeface="Cabin 3"/>
              </a:rPr>
              <a:t>Direction of rotation</a:t>
            </a:r>
            <a:endParaRPr lang="pl-PL" sz="2400" dirty="0">
              <a:solidFill>
                <a:srgbClr val="515454"/>
              </a:solidFill>
              <a:latin typeface="Cabin 3"/>
              <a:ea typeface="Cabin 3"/>
              <a:cs typeface="Cabin 3"/>
              <a:sym typeface="Cabin 3"/>
            </a:endParaRPr>
          </a:p>
          <a:p>
            <a:pPr marL="214313" lvl="1" algn="l">
              <a:lnSpc>
                <a:spcPct val="200000"/>
              </a:lnSpc>
            </a:pPr>
            <a:r>
              <a:rPr lang="en-US" sz="2400" dirty="0">
                <a:solidFill>
                  <a:srgbClr val="515454"/>
                </a:solidFill>
                <a:latin typeface="Cabin 3"/>
                <a:ea typeface="Cabin 3"/>
                <a:cs typeface="Cabin 3"/>
                <a:sym typeface="Cabin 3"/>
              </a:rPr>
              <a:t>Gear application depends on shaft positioning.</a:t>
            </a:r>
            <a:endParaRPr lang="pl-PL" sz="2400" dirty="0">
              <a:solidFill>
                <a:srgbClr val="515454"/>
              </a:solidFill>
              <a:latin typeface="Cabin 3"/>
              <a:ea typeface="Cabin 3"/>
              <a:cs typeface="Cabin 3"/>
              <a:sym typeface="Cabin 3"/>
            </a:endParaRPr>
          </a:p>
        </p:txBody>
      </p:sp>
      <p:pic>
        <p:nvPicPr>
          <p:cNvPr id="14" name="Picture 2" descr="http://www.f-lohmueller.de/pov_anim/engineering/Cog_Wheel_In_100_51c.gif">
            <a:extLst>
              <a:ext uri="{FF2B5EF4-FFF2-40B4-BE49-F238E27FC236}">
                <a16:creationId xmlns:a16="http://schemas.microsoft.com/office/drawing/2014/main" id="{E2C2D0E6-9FFA-944C-4AB6-93DD0D9F8F0F}"/>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9773861" y="2598672"/>
            <a:ext cx="6781800" cy="5089655"/>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a:extLst>
              <a:ext uri="{FF2B5EF4-FFF2-40B4-BE49-F238E27FC236}">
                <a16:creationId xmlns:a16="http://schemas.microsoft.com/office/drawing/2014/main" id="{335E92F6-69C7-5629-BD92-A2D803AE1E14}"/>
              </a:ext>
            </a:extLst>
          </p:cNvPr>
          <p:cNvGrpSpPr/>
          <p:nvPr/>
        </p:nvGrpSpPr>
        <p:grpSpPr>
          <a:xfrm>
            <a:off x="429637" y="8689925"/>
            <a:ext cx="3276250" cy="1310500"/>
            <a:chOff x="429637" y="8689925"/>
            <a:chExt cx="3276250" cy="1310500"/>
          </a:xfrm>
        </p:grpSpPr>
        <p:sp>
          <p:nvSpPr>
            <p:cNvPr id="8" name="Freeform 4">
              <a:extLst>
                <a:ext uri="{FF2B5EF4-FFF2-40B4-BE49-F238E27FC236}">
                  <a16:creationId xmlns:a16="http://schemas.microsoft.com/office/drawing/2014/main" id="{10A2666C-8856-6FDF-8CD3-FFAE31D7CB0F}"/>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endParaRPr lang="en-US"/>
            </a:p>
          </p:txBody>
        </p:sp>
        <p:pic>
          <p:nvPicPr>
            <p:cNvPr id="9" name="Picture 8" descr="A logo for a company&#10;&#10;AI-generated content may be incorrect.">
              <a:extLst>
                <a:ext uri="{FF2B5EF4-FFF2-40B4-BE49-F238E27FC236}">
                  <a16:creationId xmlns:a16="http://schemas.microsoft.com/office/drawing/2014/main" id="{DDC3B261-5446-1D2C-0FA8-4B03811F217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17932518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FCAC50-09F5-4A0C-065F-E3586FC7A0FD}"/>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904D4342-302E-2D83-B25E-177815C852B8}"/>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9A544277-9614-3713-8DF2-560A00358950}"/>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10D9257E-67EE-F03E-792C-2A3B58D9F38A}"/>
              </a:ext>
            </a:extLst>
          </p:cNvPr>
          <p:cNvSpPr txBox="1"/>
          <p:nvPr/>
        </p:nvSpPr>
        <p:spPr>
          <a:xfrm>
            <a:off x="1488324" y="474550"/>
            <a:ext cx="16571075" cy="1157881"/>
          </a:xfrm>
          <a:prstGeom prst="rect">
            <a:avLst/>
          </a:prstGeom>
        </p:spPr>
        <p:txBody>
          <a:bodyPr wrap="square" lIns="0" tIns="0" rIns="0" bIns="0" rtlCol="0" anchor="t">
            <a:spAutoFit/>
          </a:bodyPr>
          <a:lstStyle/>
          <a:p>
            <a:pPr algn="l">
              <a:lnSpc>
                <a:spcPts val="9792"/>
              </a:lnSpc>
            </a:pPr>
            <a:r>
              <a:rPr lang="pl-PL" sz="5400" dirty="0">
                <a:solidFill>
                  <a:srgbClr val="2D4459"/>
                </a:solidFill>
                <a:latin typeface="Cabin 1"/>
                <a:ea typeface="Cabin 1"/>
                <a:cs typeface="Cabin 1"/>
                <a:sym typeface="Cabin 1"/>
              </a:rPr>
              <a:t>Gears purpose</a:t>
            </a:r>
            <a:endParaRPr lang="en-US" sz="6800" dirty="0">
              <a:solidFill>
                <a:srgbClr val="2D4459"/>
              </a:solidFill>
              <a:latin typeface="Cabin 1"/>
              <a:ea typeface="Cabin 1"/>
              <a:cs typeface="Cabin 1"/>
              <a:sym typeface="Cabin 1"/>
            </a:endParaRPr>
          </a:p>
        </p:txBody>
      </p:sp>
      <p:grpSp>
        <p:nvGrpSpPr>
          <p:cNvPr id="11" name="Group 2">
            <a:extLst>
              <a:ext uri="{FF2B5EF4-FFF2-40B4-BE49-F238E27FC236}">
                <a16:creationId xmlns:a16="http://schemas.microsoft.com/office/drawing/2014/main" id="{F1E4CD95-E2E9-5D51-85A6-D71A6043A682}"/>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D15CD9D6-0687-3B4D-0F79-22EAAEBEA98A}"/>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6" name="TextBox 6">
            <a:extLst>
              <a:ext uri="{FF2B5EF4-FFF2-40B4-BE49-F238E27FC236}">
                <a16:creationId xmlns:a16="http://schemas.microsoft.com/office/drawing/2014/main" id="{41813059-CCC6-CBCD-7B75-6577C2FC08FD}"/>
              </a:ext>
            </a:extLst>
          </p:cNvPr>
          <p:cNvSpPr txBox="1"/>
          <p:nvPr/>
        </p:nvSpPr>
        <p:spPr>
          <a:xfrm>
            <a:off x="1488324" y="2200806"/>
            <a:ext cx="8229599" cy="4323299"/>
          </a:xfrm>
          <a:prstGeom prst="rect">
            <a:avLst/>
          </a:prstGeom>
        </p:spPr>
        <p:txBody>
          <a:bodyPr wrap="square" lIns="0" tIns="0" rIns="0" bIns="0" rtlCol="0" anchor="t">
            <a:spAutoFit/>
          </a:bodyPr>
          <a:lstStyle/>
          <a:p>
            <a:pPr marL="214313" lvl="1" algn="l">
              <a:lnSpc>
                <a:spcPct val="200000"/>
              </a:lnSpc>
            </a:pPr>
            <a:r>
              <a:rPr lang="en-GB" sz="2400" b="1" dirty="0">
                <a:solidFill>
                  <a:srgbClr val="515454"/>
                </a:solidFill>
                <a:latin typeface="Cabin 3"/>
                <a:ea typeface="Cabin 3"/>
                <a:cs typeface="Cabin 3"/>
                <a:sym typeface="Cabin 3"/>
              </a:rPr>
              <a:t>Gears purpose:</a:t>
            </a:r>
            <a:endParaRPr lang="pl-PL" sz="2400" b="1" dirty="0">
              <a:solidFill>
                <a:srgbClr val="515454"/>
              </a:solidFill>
              <a:latin typeface="Cabin 3"/>
              <a:ea typeface="Cabin 3"/>
              <a:cs typeface="Cabin 3"/>
              <a:sym typeface="Cabin 3"/>
            </a:endParaRPr>
          </a:p>
          <a:p>
            <a:pPr marL="557213" lvl="1" indent="-342900" algn="l">
              <a:lnSpc>
                <a:spcPct val="200000"/>
              </a:lnSpc>
              <a:buFont typeface="Arial" panose="020B0604020202020204" pitchFamily="34" charset="0"/>
              <a:buChar char="•"/>
            </a:pPr>
            <a:r>
              <a:rPr lang="en-US" sz="2400" dirty="0">
                <a:solidFill>
                  <a:srgbClr val="515454"/>
                </a:solidFill>
                <a:latin typeface="Cabin 3"/>
                <a:ea typeface="Cabin 3"/>
                <a:cs typeface="Cabin 3"/>
                <a:sym typeface="Cabin 3"/>
              </a:rPr>
              <a:t>To change the direction of rotation</a:t>
            </a:r>
            <a:endParaRPr lang="pl-PL" sz="2400" dirty="0">
              <a:solidFill>
                <a:srgbClr val="515454"/>
              </a:solidFill>
              <a:latin typeface="Cabin 3"/>
              <a:ea typeface="Cabin 3"/>
              <a:cs typeface="Cabin 3"/>
              <a:sym typeface="Cabin 3"/>
            </a:endParaRPr>
          </a:p>
          <a:p>
            <a:pPr marL="557213" lvl="1" indent="-342900" algn="l">
              <a:lnSpc>
                <a:spcPct val="200000"/>
              </a:lnSpc>
              <a:buFont typeface="Arial" panose="020B0604020202020204" pitchFamily="34" charset="0"/>
              <a:buChar char="•"/>
            </a:pPr>
            <a:r>
              <a:rPr lang="en-US" sz="2400" dirty="0">
                <a:solidFill>
                  <a:srgbClr val="515454"/>
                </a:solidFill>
                <a:latin typeface="Cabin 3"/>
                <a:ea typeface="Cabin 3"/>
                <a:cs typeface="Cabin 3"/>
                <a:sym typeface="Cabin 3"/>
              </a:rPr>
              <a:t>To modify rotational speed</a:t>
            </a:r>
            <a:endParaRPr lang="pl-PL" sz="2400" dirty="0">
              <a:solidFill>
                <a:srgbClr val="515454"/>
              </a:solidFill>
              <a:latin typeface="Cabin 3"/>
              <a:ea typeface="Cabin 3"/>
              <a:cs typeface="Cabin 3"/>
              <a:sym typeface="Cabin 3"/>
            </a:endParaRPr>
          </a:p>
          <a:p>
            <a:pPr marL="557213" lvl="1" indent="-342900" algn="l">
              <a:lnSpc>
                <a:spcPct val="200000"/>
              </a:lnSpc>
              <a:buFont typeface="Arial" panose="020B0604020202020204" pitchFamily="34" charset="0"/>
              <a:buChar char="•"/>
            </a:pPr>
            <a:r>
              <a:rPr lang="en-US" sz="2400" dirty="0">
                <a:solidFill>
                  <a:srgbClr val="515454"/>
                </a:solidFill>
                <a:latin typeface="Cabin 3"/>
                <a:ea typeface="Cabin 3"/>
                <a:cs typeface="Cabin 3"/>
                <a:sym typeface="Cabin 3"/>
              </a:rPr>
              <a:t>To drive multiple machines or outputs</a:t>
            </a:r>
            <a:endParaRPr lang="pl-PL" sz="2400" dirty="0">
              <a:solidFill>
                <a:srgbClr val="515454"/>
              </a:solidFill>
              <a:latin typeface="Cabin 3"/>
              <a:ea typeface="Cabin 3"/>
              <a:cs typeface="Cabin 3"/>
              <a:sym typeface="Cabin 3"/>
            </a:endParaRPr>
          </a:p>
          <a:p>
            <a:pPr marL="557213" lvl="1" indent="-342900" algn="l">
              <a:lnSpc>
                <a:spcPct val="200000"/>
              </a:lnSpc>
              <a:buFont typeface="Arial" panose="020B0604020202020204" pitchFamily="34" charset="0"/>
              <a:buChar char="•"/>
            </a:pPr>
            <a:r>
              <a:rPr lang="en-US" sz="2400" dirty="0">
                <a:solidFill>
                  <a:srgbClr val="515454"/>
                </a:solidFill>
                <a:latin typeface="Cabin 3"/>
                <a:ea typeface="Cabin 3"/>
                <a:cs typeface="Cabin 3"/>
                <a:sym typeface="Cabin 3"/>
              </a:rPr>
              <a:t>To synchronize processes</a:t>
            </a:r>
            <a:endParaRPr lang="pl-PL" sz="2400" dirty="0">
              <a:solidFill>
                <a:srgbClr val="515454"/>
              </a:solidFill>
              <a:latin typeface="Cabin 3"/>
              <a:ea typeface="Cabin 3"/>
              <a:cs typeface="Cabin 3"/>
              <a:sym typeface="Cabin 3"/>
            </a:endParaRPr>
          </a:p>
          <a:p>
            <a:pPr marL="557213" lvl="1" indent="-342900" algn="l">
              <a:lnSpc>
                <a:spcPct val="200000"/>
              </a:lnSpc>
              <a:buFont typeface="Arial" panose="020B0604020202020204" pitchFamily="34" charset="0"/>
              <a:buChar char="•"/>
            </a:pPr>
            <a:r>
              <a:rPr lang="en-US" sz="2400" dirty="0">
                <a:solidFill>
                  <a:srgbClr val="515454"/>
                </a:solidFill>
                <a:latin typeface="Cabin 3"/>
                <a:ea typeface="Cabin 3"/>
                <a:cs typeface="Cabin 3"/>
                <a:sym typeface="Cabin 3"/>
              </a:rPr>
              <a:t>Used in hydraulics and lubrication pumps</a:t>
            </a:r>
            <a:endParaRPr lang="pl-PL" sz="2400" dirty="0">
              <a:solidFill>
                <a:srgbClr val="515454"/>
              </a:solidFill>
              <a:latin typeface="Cabin 3"/>
              <a:ea typeface="Cabin 3"/>
              <a:cs typeface="Cabin 3"/>
              <a:sym typeface="Cabin 3"/>
            </a:endParaRPr>
          </a:p>
        </p:txBody>
      </p:sp>
      <p:pic>
        <p:nvPicPr>
          <p:cNvPr id="9" name="Picture 2" descr="http://www.f-lohmueller.de/pov_anim/engineering/Cog_Wheel_In_100_51c.gif">
            <a:extLst>
              <a:ext uri="{FF2B5EF4-FFF2-40B4-BE49-F238E27FC236}">
                <a16:creationId xmlns:a16="http://schemas.microsoft.com/office/drawing/2014/main" id="{00BD03BA-5989-7D18-CA34-CD493E0D48DD}"/>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9773861" y="2598672"/>
            <a:ext cx="6781800" cy="5089655"/>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a:extLst>
              <a:ext uri="{FF2B5EF4-FFF2-40B4-BE49-F238E27FC236}">
                <a16:creationId xmlns:a16="http://schemas.microsoft.com/office/drawing/2014/main" id="{6408E044-82FF-1EDA-F530-A53CBC01A0A8}"/>
              </a:ext>
            </a:extLst>
          </p:cNvPr>
          <p:cNvGrpSpPr/>
          <p:nvPr/>
        </p:nvGrpSpPr>
        <p:grpSpPr>
          <a:xfrm>
            <a:off x="429637" y="8689925"/>
            <a:ext cx="3276250" cy="1310500"/>
            <a:chOff x="429637" y="8689925"/>
            <a:chExt cx="3276250" cy="1310500"/>
          </a:xfrm>
        </p:grpSpPr>
        <p:sp>
          <p:nvSpPr>
            <p:cNvPr id="8" name="Freeform 4">
              <a:extLst>
                <a:ext uri="{FF2B5EF4-FFF2-40B4-BE49-F238E27FC236}">
                  <a16:creationId xmlns:a16="http://schemas.microsoft.com/office/drawing/2014/main" id="{4251D8F5-ABAD-89EE-7D5D-BCAEE8065934}"/>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endParaRPr lang="en-US"/>
            </a:p>
          </p:txBody>
        </p:sp>
        <p:pic>
          <p:nvPicPr>
            <p:cNvPr id="10" name="Picture 9" descr="A logo for a company&#10;&#10;AI-generated content may be incorrect.">
              <a:extLst>
                <a:ext uri="{FF2B5EF4-FFF2-40B4-BE49-F238E27FC236}">
                  <a16:creationId xmlns:a16="http://schemas.microsoft.com/office/drawing/2014/main" id="{55047694-8241-A47B-B537-093F58AE618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8100571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4646D6-3179-E5B8-14C6-5FD34D26025B}"/>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2D092992-8E45-CF44-3643-0C1CA8FABE3C}"/>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D7908EDC-41E2-F5B4-A302-F226628BCB47}"/>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5BFCF431-70B2-7549-AD58-53D476E8091A}"/>
              </a:ext>
            </a:extLst>
          </p:cNvPr>
          <p:cNvSpPr txBox="1"/>
          <p:nvPr/>
        </p:nvSpPr>
        <p:spPr>
          <a:xfrm>
            <a:off x="1488324" y="474550"/>
            <a:ext cx="16571075" cy="1157881"/>
          </a:xfrm>
          <a:prstGeom prst="rect">
            <a:avLst/>
          </a:prstGeom>
        </p:spPr>
        <p:txBody>
          <a:bodyPr wrap="square" lIns="0" tIns="0" rIns="0" bIns="0" rtlCol="0" anchor="t">
            <a:spAutoFit/>
          </a:bodyPr>
          <a:lstStyle/>
          <a:p>
            <a:pPr algn="l">
              <a:lnSpc>
                <a:spcPts val="9792"/>
              </a:lnSpc>
            </a:pPr>
            <a:r>
              <a:rPr lang="pl-PL" sz="5400" dirty="0">
                <a:solidFill>
                  <a:srgbClr val="2D4459"/>
                </a:solidFill>
                <a:latin typeface="Cabin 1"/>
                <a:ea typeface="Cabin 1"/>
                <a:cs typeface="Cabin 1"/>
                <a:sym typeface="Cabin 1"/>
              </a:rPr>
              <a:t>Types of drive systems</a:t>
            </a:r>
            <a:endParaRPr lang="en-US" sz="6800" dirty="0">
              <a:solidFill>
                <a:srgbClr val="2D4459"/>
              </a:solidFill>
              <a:latin typeface="Cabin 1"/>
              <a:ea typeface="Cabin 1"/>
              <a:cs typeface="Cabin 1"/>
              <a:sym typeface="Cabin 1"/>
            </a:endParaRPr>
          </a:p>
        </p:txBody>
      </p:sp>
      <p:grpSp>
        <p:nvGrpSpPr>
          <p:cNvPr id="11" name="Group 2">
            <a:extLst>
              <a:ext uri="{FF2B5EF4-FFF2-40B4-BE49-F238E27FC236}">
                <a16:creationId xmlns:a16="http://schemas.microsoft.com/office/drawing/2014/main" id="{A7BDF2BA-1A06-245C-5D4F-91B6E0A96FA7}"/>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ED812542-D2AC-8A86-F104-9FA8881E798A}"/>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6" name="TextBox 6">
            <a:extLst>
              <a:ext uri="{FF2B5EF4-FFF2-40B4-BE49-F238E27FC236}">
                <a16:creationId xmlns:a16="http://schemas.microsoft.com/office/drawing/2014/main" id="{4D92A513-AB40-F92E-B933-5762DC83BCBC}"/>
              </a:ext>
            </a:extLst>
          </p:cNvPr>
          <p:cNvSpPr txBox="1"/>
          <p:nvPr/>
        </p:nvSpPr>
        <p:spPr>
          <a:xfrm>
            <a:off x="1488324" y="1932878"/>
            <a:ext cx="5903076" cy="4323299"/>
          </a:xfrm>
          <a:prstGeom prst="rect">
            <a:avLst/>
          </a:prstGeom>
        </p:spPr>
        <p:txBody>
          <a:bodyPr wrap="square" lIns="0" tIns="0" rIns="0" bIns="0" rtlCol="0" anchor="t">
            <a:spAutoFit/>
          </a:bodyPr>
          <a:lstStyle/>
          <a:p>
            <a:pPr marL="214313" lvl="1" algn="l">
              <a:lnSpc>
                <a:spcPct val="200000"/>
              </a:lnSpc>
            </a:pPr>
            <a:r>
              <a:rPr lang="pl-PL" sz="2400" b="1" dirty="0">
                <a:solidFill>
                  <a:srgbClr val="515454"/>
                </a:solidFill>
                <a:latin typeface="Cabin 3"/>
                <a:ea typeface="Cabin 3"/>
                <a:cs typeface="Cabin 3"/>
                <a:sym typeface="Cabin 3"/>
              </a:rPr>
              <a:t>Open gear:</a:t>
            </a:r>
          </a:p>
          <a:p>
            <a:pPr marL="557213" lvl="1" indent="-342900" algn="l">
              <a:lnSpc>
                <a:spcPct val="200000"/>
              </a:lnSpc>
              <a:buFont typeface="Arial" panose="020B0604020202020204" pitchFamily="34" charset="0"/>
              <a:buChar char="•"/>
            </a:pPr>
            <a:r>
              <a:rPr lang="en-US" sz="2400" dirty="0">
                <a:solidFill>
                  <a:srgbClr val="515454"/>
                </a:solidFill>
                <a:latin typeface="Cabin 3"/>
                <a:ea typeface="Cabin 3"/>
                <a:cs typeface="Cabin 3"/>
                <a:sym typeface="Cabin 3"/>
              </a:rPr>
              <a:t>Exposed to external contamination.</a:t>
            </a:r>
            <a:endParaRPr lang="pl-PL" sz="2400" dirty="0">
              <a:solidFill>
                <a:srgbClr val="515454"/>
              </a:solidFill>
              <a:latin typeface="Cabin 3"/>
              <a:ea typeface="Cabin 3"/>
              <a:cs typeface="Cabin 3"/>
              <a:sym typeface="Cabin 3"/>
            </a:endParaRPr>
          </a:p>
          <a:p>
            <a:pPr marL="557213" lvl="1" indent="-342900" algn="l">
              <a:lnSpc>
                <a:spcPct val="200000"/>
              </a:lnSpc>
              <a:buFont typeface="Arial" panose="020B0604020202020204" pitchFamily="34" charset="0"/>
              <a:buChar char="•"/>
            </a:pPr>
            <a:r>
              <a:rPr lang="en-US" sz="2400" dirty="0">
                <a:solidFill>
                  <a:srgbClr val="515454"/>
                </a:solidFill>
                <a:latin typeface="Cabin 3"/>
                <a:ea typeface="Cabin 3"/>
                <a:cs typeface="Cabin 3"/>
                <a:sym typeface="Cabin 3"/>
              </a:rPr>
              <a:t>Covers may provide some protection.</a:t>
            </a:r>
            <a:endParaRPr lang="pl-PL" sz="2400" dirty="0">
              <a:solidFill>
                <a:srgbClr val="515454"/>
              </a:solidFill>
              <a:latin typeface="Cabin 3"/>
              <a:ea typeface="Cabin 3"/>
              <a:cs typeface="Cabin 3"/>
              <a:sym typeface="Cabin 3"/>
            </a:endParaRPr>
          </a:p>
          <a:p>
            <a:pPr marL="557213" lvl="1" indent="-342900" algn="l">
              <a:lnSpc>
                <a:spcPct val="200000"/>
              </a:lnSpc>
              <a:buFont typeface="Arial" panose="020B0604020202020204" pitchFamily="34" charset="0"/>
              <a:buChar char="•"/>
            </a:pPr>
            <a:r>
              <a:rPr lang="en-US" sz="2400" dirty="0">
                <a:solidFill>
                  <a:srgbClr val="515454"/>
                </a:solidFill>
                <a:latin typeface="Cabin 3"/>
                <a:ea typeface="Cabin 3"/>
                <a:cs typeface="Cabin 3"/>
                <a:sym typeface="Cabin 3"/>
              </a:rPr>
              <a:t>Grease-lubricated, typically used in motors, lathes, textile machines, conveyors, and packaging machines.</a:t>
            </a:r>
            <a:endParaRPr lang="pl-PL" sz="2400" dirty="0">
              <a:solidFill>
                <a:srgbClr val="515454"/>
              </a:solidFill>
              <a:latin typeface="Cabin 3"/>
              <a:ea typeface="Cabin 3"/>
              <a:cs typeface="Cabin 3"/>
              <a:sym typeface="Cabin 3"/>
            </a:endParaRPr>
          </a:p>
        </p:txBody>
      </p:sp>
      <p:sp>
        <p:nvSpPr>
          <p:cNvPr id="5" name="TextBox 6">
            <a:extLst>
              <a:ext uri="{FF2B5EF4-FFF2-40B4-BE49-F238E27FC236}">
                <a16:creationId xmlns:a16="http://schemas.microsoft.com/office/drawing/2014/main" id="{890C1C03-9946-9823-62BF-6582E3617C8B}"/>
              </a:ext>
            </a:extLst>
          </p:cNvPr>
          <p:cNvSpPr txBox="1"/>
          <p:nvPr/>
        </p:nvSpPr>
        <p:spPr>
          <a:xfrm>
            <a:off x="9220200" y="1963690"/>
            <a:ext cx="8229599" cy="3584636"/>
          </a:xfrm>
          <a:prstGeom prst="rect">
            <a:avLst/>
          </a:prstGeom>
        </p:spPr>
        <p:txBody>
          <a:bodyPr wrap="square" lIns="0" tIns="0" rIns="0" bIns="0" rtlCol="0" anchor="t">
            <a:spAutoFit/>
          </a:bodyPr>
          <a:lstStyle/>
          <a:p>
            <a:pPr marL="214313" lvl="1" algn="l">
              <a:lnSpc>
                <a:spcPct val="200000"/>
              </a:lnSpc>
            </a:pPr>
            <a:r>
              <a:rPr lang="pl-PL" sz="2400" b="1" dirty="0">
                <a:solidFill>
                  <a:srgbClr val="515454"/>
                </a:solidFill>
                <a:latin typeface="Cabin 3"/>
                <a:ea typeface="Cabin 3"/>
                <a:cs typeface="Cabin 3"/>
                <a:sym typeface="Cabin 3"/>
              </a:rPr>
              <a:t>Closed gear</a:t>
            </a:r>
          </a:p>
          <a:p>
            <a:pPr marL="557213" lvl="1" indent="-342900" algn="l">
              <a:lnSpc>
                <a:spcPct val="200000"/>
              </a:lnSpc>
              <a:buFont typeface="Arial" panose="020B0604020202020204" pitchFamily="34" charset="0"/>
              <a:buChar char="•"/>
            </a:pPr>
            <a:r>
              <a:rPr lang="en-US" sz="2400" dirty="0">
                <a:solidFill>
                  <a:srgbClr val="515454"/>
                </a:solidFill>
                <a:latin typeface="Cabin 3"/>
                <a:ea typeface="Cabin 3"/>
                <a:cs typeface="Cabin 3"/>
                <a:sym typeface="Cabin 3"/>
              </a:rPr>
              <a:t>Enclosed in a casing.</a:t>
            </a:r>
            <a:endParaRPr lang="pl-PL" sz="2400" dirty="0">
              <a:solidFill>
                <a:srgbClr val="515454"/>
              </a:solidFill>
              <a:latin typeface="Cabin 3"/>
              <a:ea typeface="Cabin 3"/>
              <a:cs typeface="Cabin 3"/>
              <a:sym typeface="Cabin 3"/>
            </a:endParaRPr>
          </a:p>
          <a:p>
            <a:pPr marL="557213" lvl="1" indent="-342900" algn="l">
              <a:lnSpc>
                <a:spcPct val="200000"/>
              </a:lnSpc>
              <a:buFont typeface="Arial" panose="020B0604020202020204" pitchFamily="34" charset="0"/>
              <a:buChar char="•"/>
            </a:pPr>
            <a:r>
              <a:rPr lang="en-US" sz="2400" dirty="0">
                <a:solidFill>
                  <a:srgbClr val="515454"/>
                </a:solidFill>
                <a:latin typeface="Cabin 3"/>
                <a:ea typeface="Cabin 3"/>
                <a:cs typeface="Cabin 3"/>
                <a:sym typeface="Cabin 3"/>
              </a:rPr>
              <a:t>Has a sealed lubrication system.</a:t>
            </a:r>
            <a:endParaRPr lang="pl-PL" sz="2400" dirty="0">
              <a:solidFill>
                <a:srgbClr val="515454"/>
              </a:solidFill>
              <a:latin typeface="Cabin 3"/>
              <a:ea typeface="Cabin 3"/>
              <a:cs typeface="Cabin 3"/>
              <a:sym typeface="Cabin 3"/>
            </a:endParaRPr>
          </a:p>
          <a:p>
            <a:pPr marL="557213" lvl="1" indent="-342900" algn="l">
              <a:lnSpc>
                <a:spcPct val="200000"/>
              </a:lnSpc>
              <a:buFont typeface="Arial" panose="020B0604020202020204" pitchFamily="34" charset="0"/>
              <a:buChar char="•"/>
            </a:pPr>
            <a:r>
              <a:rPr lang="en-US" sz="2400" dirty="0">
                <a:solidFill>
                  <a:srgbClr val="515454"/>
                </a:solidFill>
                <a:latin typeface="Cabin 3"/>
                <a:ea typeface="Cabin 3"/>
                <a:cs typeface="Cabin 3"/>
                <a:sym typeface="Cabin 3"/>
              </a:rPr>
              <a:t>Protected against external contamination.</a:t>
            </a:r>
            <a:endParaRPr lang="pl-PL" sz="2400" dirty="0">
              <a:solidFill>
                <a:srgbClr val="515454"/>
              </a:solidFill>
              <a:latin typeface="Cabin 3"/>
              <a:ea typeface="Cabin 3"/>
              <a:cs typeface="Cabin 3"/>
              <a:sym typeface="Cabin 3"/>
            </a:endParaRPr>
          </a:p>
          <a:p>
            <a:pPr marL="557213" lvl="1" indent="-342900" algn="l">
              <a:lnSpc>
                <a:spcPct val="200000"/>
              </a:lnSpc>
              <a:buFont typeface="Arial" panose="020B0604020202020204" pitchFamily="34" charset="0"/>
              <a:buChar char="•"/>
            </a:pPr>
            <a:r>
              <a:rPr lang="en-US" sz="2400" dirty="0">
                <a:solidFill>
                  <a:srgbClr val="515454"/>
                </a:solidFill>
                <a:latin typeface="Cabin 3"/>
                <a:ea typeface="Cabin 3"/>
                <a:cs typeface="Cabin 3"/>
                <a:sym typeface="Cabin 3"/>
              </a:rPr>
              <a:t>More durable than open gears.</a:t>
            </a:r>
            <a:endParaRPr lang="pl-PL" sz="2400" dirty="0">
              <a:solidFill>
                <a:srgbClr val="515454"/>
              </a:solidFill>
              <a:latin typeface="Cabin 3"/>
              <a:ea typeface="Cabin 3"/>
              <a:cs typeface="Cabin 3"/>
              <a:sym typeface="Cabin 3"/>
            </a:endParaRPr>
          </a:p>
        </p:txBody>
      </p:sp>
      <p:pic>
        <p:nvPicPr>
          <p:cNvPr id="8" name="Picture 2" descr="http://t1.gstatic.com/images?q=tbn:ANd9GcSKTHx4n79f0ZfNWJ9fUN5uiS4aD5U8oUfNYOTcIGWH5Lv1Bq9V">
            <a:extLst>
              <a:ext uri="{FF2B5EF4-FFF2-40B4-BE49-F238E27FC236}">
                <a16:creationId xmlns:a16="http://schemas.microsoft.com/office/drawing/2014/main" id="{412D4BF7-C274-02FE-D39A-F51A99D850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19400" y="6398347"/>
            <a:ext cx="2819400" cy="2217632"/>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http://t1.gstatic.com/images?q=tbn:ANd9GcS-5n7lW0aVeqbqwL9Hr2XZQrpjlPVO02PQB9gWUafFr_7nVmK6Qg">
            <a:extLst>
              <a:ext uri="{FF2B5EF4-FFF2-40B4-BE49-F238E27FC236}">
                <a16:creationId xmlns:a16="http://schemas.microsoft.com/office/drawing/2014/main" id="{C5E32E46-E09D-1DE1-D1E3-4DC9AC3FFA7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96602" y="5945078"/>
            <a:ext cx="3124169" cy="3124169"/>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a:extLst>
              <a:ext uri="{FF2B5EF4-FFF2-40B4-BE49-F238E27FC236}">
                <a16:creationId xmlns:a16="http://schemas.microsoft.com/office/drawing/2014/main" id="{217F5890-CB8F-404C-D599-E569646169C2}"/>
              </a:ext>
            </a:extLst>
          </p:cNvPr>
          <p:cNvGrpSpPr/>
          <p:nvPr/>
        </p:nvGrpSpPr>
        <p:grpSpPr>
          <a:xfrm>
            <a:off x="429637" y="8689925"/>
            <a:ext cx="3276250" cy="1310500"/>
            <a:chOff x="429637" y="8689925"/>
            <a:chExt cx="3276250" cy="1310500"/>
          </a:xfrm>
        </p:grpSpPr>
        <p:sp>
          <p:nvSpPr>
            <p:cNvPr id="13" name="Freeform 4">
              <a:extLst>
                <a:ext uri="{FF2B5EF4-FFF2-40B4-BE49-F238E27FC236}">
                  <a16:creationId xmlns:a16="http://schemas.microsoft.com/office/drawing/2014/main" id="{D3946524-056C-2C62-5426-3F256C793349}"/>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5"/>
              <a:stretch>
                <a:fillRect/>
              </a:stretch>
            </a:blipFill>
          </p:spPr>
          <p:txBody>
            <a:bodyPr/>
            <a:lstStyle/>
            <a:p>
              <a:endParaRPr lang="en-US"/>
            </a:p>
          </p:txBody>
        </p:sp>
        <p:pic>
          <p:nvPicPr>
            <p:cNvPr id="14" name="Picture 13" descr="A logo for a company&#10;&#10;AI-generated content may be incorrect.">
              <a:extLst>
                <a:ext uri="{FF2B5EF4-FFF2-40B4-BE49-F238E27FC236}">
                  <a16:creationId xmlns:a16="http://schemas.microsoft.com/office/drawing/2014/main" id="{C118282C-4BFE-E1B7-209B-3952F4C3278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39224621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05B616-378E-BF60-8C36-1D23FD33996C}"/>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DD18C413-10C9-54BA-E42D-AD290DF483CA}"/>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0AC38394-1807-B9FB-2DEA-89A834A60BA8}"/>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5626F757-A634-39EF-54DD-A04402CD2AA9}"/>
              </a:ext>
            </a:extLst>
          </p:cNvPr>
          <p:cNvSpPr txBox="1"/>
          <p:nvPr/>
        </p:nvSpPr>
        <p:spPr>
          <a:xfrm>
            <a:off x="1488324" y="474550"/>
            <a:ext cx="16571075" cy="1157881"/>
          </a:xfrm>
          <a:prstGeom prst="rect">
            <a:avLst/>
          </a:prstGeom>
        </p:spPr>
        <p:txBody>
          <a:bodyPr wrap="square" lIns="0" tIns="0" rIns="0" bIns="0" rtlCol="0" anchor="t">
            <a:spAutoFit/>
          </a:bodyPr>
          <a:lstStyle/>
          <a:p>
            <a:pPr algn="l">
              <a:lnSpc>
                <a:spcPts val="9792"/>
              </a:lnSpc>
            </a:pPr>
            <a:r>
              <a:rPr lang="pl-PL" sz="5400" dirty="0">
                <a:solidFill>
                  <a:srgbClr val="2D4459"/>
                </a:solidFill>
                <a:latin typeface="Cabin 1"/>
                <a:ea typeface="Cabin 1"/>
                <a:cs typeface="Cabin 1"/>
                <a:sym typeface="Cabin 1"/>
              </a:rPr>
              <a:t>Gears functionality</a:t>
            </a:r>
            <a:endParaRPr lang="en-US" sz="6800" dirty="0">
              <a:solidFill>
                <a:srgbClr val="2D4459"/>
              </a:solidFill>
              <a:latin typeface="Cabin 1"/>
              <a:ea typeface="Cabin 1"/>
              <a:cs typeface="Cabin 1"/>
              <a:sym typeface="Cabin 1"/>
            </a:endParaRPr>
          </a:p>
        </p:txBody>
      </p:sp>
      <p:grpSp>
        <p:nvGrpSpPr>
          <p:cNvPr id="11" name="Group 2">
            <a:extLst>
              <a:ext uri="{FF2B5EF4-FFF2-40B4-BE49-F238E27FC236}">
                <a16:creationId xmlns:a16="http://schemas.microsoft.com/office/drawing/2014/main" id="{62B618D2-866C-9528-C801-7464D020E08E}"/>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072730D7-3938-4639-27F3-3341F5078A33}"/>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6" name="TextBox 6">
            <a:extLst>
              <a:ext uri="{FF2B5EF4-FFF2-40B4-BE49-F238E27FC236}">
                <a16:creationId xmlns:a16="http://schemas.microsoft.com/office/drawing/2014/main" id="{4FBC92CB-ADCD-612C-1F0E-9A8518F9050B}"/>
              </a:ext>
            </a:extLst>
          </p:cNvPr>
          <p:cNvSpPr txBox="1"/>
          <p:nvPr/>
        </p:nvSpPr>
        <p:spPr>
          <a:xfrm>
            <a:off x="1488324" y="2200806"/>
            <a:ext cx="5903076" cy="5800627"/>
          </a:xfrm>
          <a:prstGeom prst="rect">
            <a:avLst/>
          </a:prstGeom>
        </p:spPr>
        <p:txBody>
          <a:bodyPr wrap="square" lIns="0" tIns="0" rIns="0" bIns="0" rtlCol="0" anchor="t">
            <a:spAutoFit/>
          </a:bodyPr>
          <a:lstStyle/>
          <a:p>
            <a:pPr marL="214313" lvl="1" algn="l">
              <a:lnSpc>
                <a:spcPct val="200000"/>
              </a:lnSpc>
            </a:pPr>
            <a:r>
              <a:rPr lang="en-US" sz="2400" dirty="0">
                <a:solidFill>
                  <a:srgbClr val="515454"/>
                </a:solidFill>
                <a:latin typeface="Cabin 3"/>
                <a:ea typeface="Cabin 3"/>
                <a:cs typeface="Cabin 3"/>
                <a:sym typeface="Cabin 3"/>
              </a:rPr>
              <a:t>Smallest gear = Pinion.</a:t>
            </a:r>
            <a:endParaRPr lang="pl-PL" sz="2400" dirty="0">
              <a:solidFill>
                <a:srgbClr val="515454"/>
              </a:solidFill>
              <a:latin typeface="Cabin 3"/>
              <a:ea typeface="Cabin 3"/>
              <a:cs typeface="Cabin 3"/>
              <a:sym typeface="Cabin 3"/>
            </a:endParaRPr>
          </a:p>
          <a:p>
            <a:pPr marL="214313" lvl="1" algn="l">
              <a:lnSpc>
                <a:spcPct val="200000"/>
              </a:lnSpc>
            </a:pPr>
            <a:r>
              <a:rPr lang="en-US" sz="2400" dirty="0">
                <a:solidFill>
                  <a:srgbClr val="515454"/>
                </a:solidFill>
                <a:latin typeface="Cabin 3"/>
                <a:ea typeface="Cabin 3"/>
                <a:cs typeface="Cabin 3"/>
                <a:sym typeface="Cabin 3"/>
              </a:rPr>
              <a:t>Largest gear = Gear.</a:t>
            </a:r>
            <a:endParaRPr lang="pl-PL" sz="2400" dirty="0">
              <a:solidFill>
                <a:srgbClr val="515454"/>
              </a:solidFill>
              <a:latin typeface="Cabin 3"/>
              <a:ea typeface="Cabin 3"/>
              <a:cs typeface="Cabin 3"/>
              <a:sym typeface="Cabin 3"/>
            </a:endParaRPr>
          </a:p>
          <a:p>
            <a:pPr marL="214313" lvl="1" algn="l">
              <a:lnSpc>
                <a:spcPct val="200000"/>
              </a:lnSpc>
            </a:pPr>
            <a:r>
              <a:rPr lang="en-US" sz="2400" b="1" dirty="0">
                <a:solidFill>
                  <a:srgbClr val="515454"/>
                </a:solidFill>
                <a:latin typeface="Cabin 3"/>
                <a:ea typeface="Cabin 3"/>
                <a:cs typeface="Cabin 3"/>
                <a:sym typeface="Cabin 3"/>
              </a:rPr>
              <a:t>High gear </a:t>
            </a:r>
            <a:r>
              <a:rPr lang="en-US" sz="2400" dirty="0">
                <a:solidFill>
                  <a:srgbClr val="515454"/>
                </a:solidFill>
                <a:latin typeface="Cabin 3"/>
                <a:ea typeface="Cabin 3"/>
                <a:cs typeface="Cabin 3"/>
                <a:sym typeface="Cabin 3"/>
              </a:rPr>
              <a:t>- when a gear drives a pinion.</a:t>
            </a:r>
          </a:p>
          <a:p>
            <a:pPr marL="557213" lvl="1" indent="-342900" algn="l">
              <a:lnSpc>
                <a:spcPct val="200000"/>
              </a:lnSpc>
              <a:buFont typeface="Arial" panose="020B0604020202020204" pitchFamily="34" charset="0"/>
              <a:buChar char="•"/>
            </a:pPr>
            <a:r>
              <a:rPr lang="en-US" sz="2400" dirty="0">
                <a:solidFill>
                  <a:srgbClr val="515454"/>
                </a:solidFill>
                <a:latin typeface="Cabin 3"/>
                <a:ea typeface="Cabin 3"/>
                <a:cs typeface="Cabin 3"/>
                <a:sym typeface="Cabin 3"/>
              </a:rPr>
              <a:t>Less torque, but more speed</a:t>
            </a:r>
          </a:p>
          <a:p>
            <a:pPr marL="557213" lvl="1" indent="-342900" algn="l">
              <a:lnSpc>
                <a:spcPct val="200000"/>
              </a:lnSpc>
              <a:buFont typeface="Arial" panose="020B0604020202020204" pitchFamily="34" charset="0"/>
              <a:buChar char="•"/>
            </a:pPr>
            <a:r>
              <a:rPr lang="en-US" sz="2400" dirty="0">
                <a:solidFill>
                  <a:srgbClr val="515454"/>
                </a:solidFill>
                <a:latin typeface="Cabin 3"/>
                <a:ea typeface="Cabin 3"/>
                <a:cs typeface="Cabin 3"/>
                <a:sym typeface="Cabin 3"/>
              </a:rPr>
              <a:t>Speed ​​increases.</a:t>
            </a:r>
            <a:endParaRPr lang="pl-PL" sz="2400" dirty="0">
              <a:solidFill>
                <a:srgbClr val="515454"/>
              </a:solidFill>
              <a:latin typeface="Cabin 3"/>
              <a:ea typeface="Cabin 3"/>
              <a:cs typeface="Cabin 3"/>
              <a:sym typeface="Cabin 3"/>
            </a:endParaRPr>
          </a:p>
          <a:p>
            <a:pPr marL="214313" lvl="1" algn="l">
              <a:lnSpc>
                <a:spcPct val="200000"/>
              </a:lnSpc>
            </a:pPr>
            <a:r>
              <a:rPr lang="en-US" sz="2400" b="1" dirty="0">
                <a:solidFill>
                  <a:srgbClr val="515454"/>
                </a:solidFill>
                <a:latin typeface="Cabin 3"/>
                <a:ea typeface="Cabin 3"/>
                <a:cs typeface="Cabin 3"/>
                <a:sym typeface="Cabin 3"/>
              </a:rPr>
              <a:t>Low gear </a:t>
            </a:r>
            <a:r>
              <a:rPr lang="en-US" sz="2400" dirty="0">
                <a:solidFill>
                  <a:srgbClr val="515454"/>
                </a:solidFill>
                <a:latin typeface="Cabin 3"/>
                <a:ea typeface="Cabin 3"/>
                <a:cs typeface="Cabin 3"/>
                <a:sym typeface="Cabin 3"/>
              </a:rPr>
              <a:t>- when a pinion drives a gear.</a:t>
            </a:r>
          </a:p>
          <a:p>
            <a:pPr marL="557213" lvl="1" indent="-342900" algn="l">
              <a:lnSpc>
                <a:spcPct val="200000"/>
              </a:lnSpc>
              <a:buFont typeface="Arial" panose="020B0604020202020204" pitchFamily="34" charset="0"/>
              <a:buChar char="•"/>
            </a:pPr>
            <a:r>
              <a:rPr lang="en-US" sz="2400" dirty="0">
                <a:solidFill>
                  <a:srgbClr val="515454"/>
                </a:solidFill>
                <a:latin typeface="Cabin 3"/>
                <a:ea typeface="Cabin 3"/>
                <a:cs typeface="Cabin 3"/>
                <a:sym typeface="Cabin 3"/>
              </a:rPr>
              <a:t>Less speed, but more torque.</a:t>
            </a:r>
          </a:p>
          <a:p>
            <a:pPr marL="557213" lvl="1" indent="-342900" algn="l">
              <a:lnSpc>
                <a:spcPct val="200000"/>
              </a:lnSpc>
              <a:buFont typeface="Arial" panose="020B0604020202020204" pitchFamily="34" charset="0"/>
              <a:buChar char="•"/>
            </a:pPr>
            <a:r>
              <a:rPr lang="en-US" sz="2400" dirty="0">
                <a:solidFill>
                  <a:srgbClr val="515454"/>
                </a:solidFill>
                <a:latin typeface="Cabin 3"/>
                <a:ea typeface="Cabin 3"/>
                <a:cs typeface="Cabin 3"/>
                <a:sym typeface="Cabin 3"/>
              </a:rPr>
              <a:t>The speed is reduced.</a:t>
            </a:r>
            <a:endParaRPr lang="pl-PL" sz="2400" dirty="0">
              <a:solidFill>
                <a:srgbClr val="515454"/>
              </a:solidFill>
              <a:latin typeface="Cabin 3"/>
              <a:ea typeface="Cabin 3"/>
              <a:cs typeface="Cabin 3"/>
              <a:sym typeface="Cabin 3"/>
            </a:endParaRPr>
          </a:p>
        </p:txBody>
      </p:sp>
      <p:pic>
        <p:nvPicPr>
          <p:cNvPr id="9" name="Picture 6" descr="http://www.motorera.com/dictionary/pics/P/pinion_gear.jpg">
            <a:extLst>
              <a:ext uri="{FF2B5EF4-FFF2-40B4-BE49-F238E27FC236}">
                <a16:creationId xmlns:a16="http://schemas.microsoft.com/office/drawing/2014/main" id="{08C5B2E5-C7F2-B184-5E9C-E5F7C196A61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11000" y="2700321"/>
            <a:ext cx="4040640" cy="488635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a:extLst>
              <a:ext uri="{FF2B5EF4-FFF2-40B4-BE49-F238E27FC236}">
                <a16:creationId xmlns:a16="http://schemas.microsoft.com/office/drawing/2014/main" id="{EE1AA5B1-D3ED-686D-767B-1A8B3495C8D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61830" y="4001070"/>
            <a:ext cx="3933931" cy="22848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4" name="Group 3">
            <a:extLst>
              <a:ext uri="{FF2B5EF4-FFF2-40B4-BE49-F238E27FC236}">
                <a16:creationId xmlns:a16="http://schemas.microsoft.com/office/drawing/2014/main" id="{BEAD433E-02EF-81B5-0D21-A93DB21499DE}"/>
              </a:ext>
            </a:extLst>
          </p:cNvPr>
          <p:cNvGrpSpPr/>
          <p:nvPr/>
        </p:nvGrpSpPr>
        <p:grpSpPr>
          <a:xfrm>
            <a:off x="429637" y="8689925"/>
            <a:ext cx="3276250" cy="1310500"/>
            <a:chOff x="429637" y="8689925"/>
            <a:chExt cx="3276250" cy="1310500"/>
          </a:xfrm>
        </p:grpSpPr>
        <p:sp>
          <p:nvSpPr>
            <p:cNvPr id="8" name="Freeform 4">
              <a:extLst>
                <a:ext uri="{FF2B5EF4-FFF2-40B4-BE49-F238E27FC236}">
                  <a16:creationId xmlns:a16="http://schemas.microsoft.com/office/drawing/2014/main" id="{0E199B99-C55A-33EB-E17F-60F5EC1AA509}"/>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5"/>
              <a:stretch>
                <a:fillRect/>
              </a:stretch>
            </a:blipFill>
          </p:spPr>
          <p:txBody>
            <a:bodyPr/>
            <a:lstStyle/>
            <a:p>
              <a:endParaRPr lang="en-US"/>
            </a:p>
          </p:txBody>
        </p:sp>
        <p:pic>
          <p:nvPicPr>
            <p:cNvPr id="10" name="Picture 9" descr="A logo for a company&#10;&#10;AI-generated content may be incorrect.">
              <a:extLst>
                <a:ext uri="{FF2B5EF4-FFF2-40B4-BE49-F238E27FC236}">
                  <a16:creationId xmlns:a16="http://schemas.microsoft.com/office/drawing/2014/main" id="{1F73AB98-679F-34DB-833F-218FFE6FD6D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38520060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0830ED-D12A-2AF5-7AFE-4DD323F35C53}"/>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BDB01C44-F6A6-D934-4B93-3AB2702068F3}"/>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B1FF7E30-8CFB-2646-F4FD-562E51D775F4}"/>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19EB9E10-8724-EC3B-CC7A-78541CB62442}"/>
              </a:ext>
            </a:extLst>
          </p:cNvPr>
          <p:cNvSpPr txBox="1"/>
          <p:nvPr/>
        </p:nvSpPr>
        <p:spPr>
          <a:xfrm>
            <a:off x="1488324" y="474550"/>
            <a:ext cx="16571075" cy="1157881"/>
          </a:xfrm>
          <a:prstGeom prst="rect">
            <a:avLst/>
          </a:prstGeom>
        </p:spPr>
        <p:txBody>
          <a:bodyPr wrap="square" lIns="0" tIns="0" rIns="0" bIns="0" rtlCol="0" anchor="t">
            <a:spAutoFit/>
          </a:bodyPr>
          <a:lstStyle/>
          <a:p>
            <a:pPr algn="l">
              <a:lnSpc>
                <a:spcPts val="9792"/>
              </a:lnSpc>
            </a:pPr>
            <a:r>
              <a:rPr lang="pl-PL" sz="5400" dirty="0">
                <a:solidFill>
                  <a:srgbClr val="2D4459"/>
                </a:solidFill>
                <a:latin typeface="Cabin 1"/>
                <a:ea typeface="Cabin 1"/>
                <a:cs typeface="Cabin 1"/>
                <a:sym typeface="Cabin 1"/>
              </a:rPr>
              <a:t>Gears </a:t>
            </a:r>
            <a:r>
              <a:rPr lang="en-GB" sz="5400" dirty="0">
                <a:solidFill>
                  <a:srgbClr val="2D4459"/>
                </a:solidFill>
                <a:latin typeface="Cabin 1"/>
                <a:ea typeface="Cabin 1"/>
                <a:cs typeface="Cabin 1"/>
                <a:sym typeface="Cabin 1"/>
              </a:rPr>
              <a:t>specification</a:t>
            </a:r>
            <a:endParaRPr lang="en-US" sz="6800" dirty="0">
              <a:solidFill>
                <a:srgbClr val="2D4459"/>
              </a:solidFill>
              <a:latin typeface="Cabin 1"/>
              <a:ea typeface="Cabin 1"/>
              <a:cs typeface="Cabin 1"/>
              <a:sym typeface="Cabin 1"/>
            </a:endParaRPr>
          </a:p>
        </p:txBody>
      </p:sp>
      <p:grpSp>
        <p:nvGrpSpPr>
          <p:cNvPr id="11" name="Group 2">
            <a:extLst>
              <a:ext uri="{FF2B5EF4-FFF2-40B4-BE49-F238E27FC236}">
                <a16:creationId xmlns:a16="http://schemas.microsoft.com/office/drawing/2014/main" id="{025F508A-F875-999C-2C4D-2118B70447C8}"/>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2395963D-6D99-752D-B629-FDF9C3394A47}"/>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6" name="TextBox 6">
            <a:extLst>
              <a:ext uri="{FF2B5EF4-FFF2-40B4-BE49-F238E27FC236}">
                <a16:creationId xmlns:a16="http://schemas.microsoft.com/office/drawing/2014/main" id="{DA796A1B-DCD0-5C4F-0C5D-E3690FF880C8}"/>
              </a:ext>
            </a:extLst>
          </p:cNvPr>
          <p:cNvSpPr txBox="1"/>
          <p:nvPr/>
        </p:nvSpPr>
        <p:spPr>
          <a:xfrm>
            <a:off x="609600" y="2359083"/>
            <a:ext cx="5627846" cy="2707472"/>
          </a:xfrm>
          <a:prstGeom prst="rect">
            <a:avLst/>
          </a:prstGeom>
        </p:spPr>
        <p:txBody>
          <a:bodyPr wrap="square" lIns="0" tIns="0" rIns="0" bIns="0" rtlCol="0" anchor="t">
            <a:spAutoFit/>
          </a:bodyPr>
          <a:lstStyle/>
          <a:p>
            <a:pPr marL="214313" lvl="1" algn="l">
              <a:lnSpc>
                <a:spcPct val="150000"/>
              </a:lnSpc>
            </a:pPr>
            <a:r>
              <a:rPr lang="en-US" sz="2400" b="1" dirty="0">
                <a:solidFill>
                  <a:srgbClr val="515454"/>
                </a:solidFill>
                <a:latin typeface="Cabin 3"/>
                <a:ea typeface="Cabin 3"/>
                <a:cs typeface="Cabin 3"/>
                <a:sym typeface="Cabin 3"/>
              </a:rPr>
              <a:t>Gears and teeth</a:t>
            </a:r>
          </a:p>
          <a:p>
            <a:pPr marL="557213" lvl="1" indent="-342900" algn="l">
              <a:lnSpc>
                <a:spcPct val="150000"/>
              </a:lnSpc>
              <a:buFont typeface="Arial" panose="020B0604020202020204" pitchFamily="34" charset="0"/>
              <a:buChar char="•"/>
            </a:pPr>
            <a:r>
              <a:rPr lang="en-US" sz="2400" dirty="0">
                <a:solidFill>
                  <a:srgbClr val="515454"/>
                </a:solidFill>
                <a:latin typeface="Cabin 3"/>
                <a:ea typeface="Cabin 3"/>
                <a:cs typeface="Cabin 3"/>
                <a:sym typeface="Cabin 3"/>
              </a:rPr>
              <a:t>They have the same size and tooth design.</a:t>
            </a:r>
          </a:p>
          <a:p>
            <a:pPr marL="557213" lvl="1" indent="-342900" algn="l">
              <a:lnSpc>
                <a:spcPct val="150000"/>
              </a:lnSpc>
              <a:buFont typeface="Arial" panose="020B0604020202020204" pitchFamily="34" charset="0"/>
              <a:buChar char="•"/>
            </a:pPr>
            <a:r>
              <a:rPr lang="en-US" sz="2400" dirty="0">
                <a:solidFill>
                  <a:srgbClr val="515454"/>
                </a:solidFill>
                <a:latin typeface="Cabin 3"/>
                <a:ea typeface="Cabin 3"/>
                <a:cs typeface="Cabin 3"/>
                <a:sym typeface="Cabin 3"/>
              </a:rPr>
              <a:t>They are manufactured together.</a:t>
            </a:r>
          </a:p>
          <a:p>
            <a:pPr marL="557213" lvl="1" indent="-342900" algn="l">
              <a:lnSpc>
                <a:spcPct val="150000"/>
              </a:lnSpc>
              <a:buFont typeface="Arial" panose="020B0604020202020204" pitchFamily="34" charset="0"/>
              <a:buChar char="•"/>
            </a:pPr>
            <a:r>
              <a:rPr lang="en-US" sz="2400" dirty="0">
                <a:solidFill>
                  <a:srgbClr val="515454"/>
                </a:solidFill>
                <a:latin typeface="Cabin 3"/>
                <a:ea typeface="Cabin 3"/>
                <a:cs typeface="Cabin 3"/>
                <a:sym typeface="Cabin 3"/>
              </a:rPr>
              <a:t>They are intended to be used together.</a:t>
            </a:r>
            <a:endParaRPr lang="pl-PL" sz="2400" dirty="0">
              <a:solidFill>
                <a:srgbClr val="515454"/>
              </a:solidFill>
              <a:latin typeface="Cabin 3"/>
              <a:ea typeface="Cabin 3"/>
              <a:cs typeface="Cabin 3"/>
              <a:sym typeface="Cabin 3"/>
            </a:endParaRPr>
          </a:p>
        </p:txBody>
      </p:sp>
      <p:sp>
        <p:nvSpPr>
          <p:cNvPr id="9" name="TextBox 6">
            <a:extLst>
              <a:ext uri="{FF2B5EF4-FFF2-40B4-BE49-F238E27FC236}">
                <a16:creationId xmlns:a16="http://schemas.microsoft.com/office/drawing/2014/main" id="{C1D10ACC-9960-6BB9-F5F7-2585755D7A7B}"/>
              </a:ext>
            </a:extLst>
          </p:cNvPr>
          <p:cNvSpPr txBox="1"/>
          <p:nvPr/>
        </p:nvSpPr>
        <p:spPr>
          <a:xfrm>
            <a:off x="12042648" y="2357103"/>
            <a:ext cx="5627846" cy="4369466"/>
          </a:xfrm>
          <a:prstGeom prst="rect">
            <a:avLst/>
          </a:prstGeom>
        </p:spPr>
        <p:txBody>
          <a:bodyPr wrap="square" lIns="0" tIns="0" rIns="0" bIns="0" rtlCol="0" anchor="t">
            <a:spAutoFit/>
          </a:bodyPr>
          <a:lstStyle/>
          <a:p>
            <a:pPr marL="214313" lvl="1" algn="l">
              <a:lnSpc>
                <a:spcPct val="150000"/>
              </a:lnSpc>
            </a:pPr>
            <a:r>
              <a:rPr lang="pl-PL" sz="2400" b="1" dirty="0">
                <a:solidFill>
                  <a:srgbClr val="515454"/>
                </a:solidFill>
                <a:latin typeface="Cabin 3"/>
                <a:ea typeface="Cabin 3"/>
                <a:cs typeface="Cabin 3"/>
                <a:sym typeface="Cabin 3"/>
              </a:rPr>
              <a:t>Mechnical advantages</a:t>
            </a:r>
            <a:endParaRPr lang="en-US" sz="2400" b="1" dirty="0">
              <a:solidFill>
                <a:srgbClr val="515454"/>
              </a:solidFill>
              <a:latin typeface="Cabin 3"/>
              <a:ea typeface="Cabin 3"/>
              <a:cs typeface="Cabin 3"/>
              <a:sym typeface="Cabin 3"/>
            </a:endParaRPr>
          </a:p>
          <a:p>
            <a:pPr marL="557213" lvl="1" indent="-342900" algn="l">
              <a:lnSpc>
                <a:spcPct val="150000"/>
              </a:lnSpc>
              <a:buFont typeface="Arial" panose="020B0604020202020204" pitchFamily="34" charset="0"/>
              <a:buChar char="•"/>
            </a:pPr>
            <a:r>
              <a:rPr lang="en-US" sz="2400" dirty="0">
                <a:solidFill>
                  <a:srgbClr val="515454"/>
                </a:solidFill>
                <a:latin typeface="Cabin 3"/>
                <a:ea typeface="Cabin 3"/>
                <a:cs typeface="Cabin 3"/>
                <a:sym typeface="Cabin 3"/>
              </a:rPr>
              <a:t>A reduction in speed leads to an increase in torque.</a:t>
            </a:r>
            <a:endParaRPr lang="pl-PL" sz="2400" dirty="0">
              <a:solidFill>
                <a:srgbClr val="515454"/>
              </a:solidFill>
              <a:latin typeface="Cabin 3"/>
              <a:ea typeface="Cabin 3"/>
              <a:cs typeface="Cabin 3"/>
              <a:sym typeface="Cabin 3"/>
            </a:endParaRPr>
          </a:p>
          <a:p>
            <a:pPr marL="557213" lvl="1" indent="-342900" algn="l">
              <a:lnSpc>
                <a:spcPct val="150000"/>
              </a:lnSpc>
              <a:buFont typeface="Arial" panose="020B0604020202020204" pitchFamily="34" charset="0"/>
              <a:buChar char="•"/>
            </a:pPr>
            <a:r>
              <a:rPr lang="en-US" sz="2400" dirty="0">
                <a:solidFill>
                  <a:srgbClr val="515454"/>
                </a:solidFill>
                <a:latin typeface="Cabin 3"/>
                <a:ea typeface="Cabin 3"/>
                <a:cs typeface="Cabin 3"/>
                <a:sym typeface="Cabin 3"/>
              </a:rPr>
              <a:t>Large gears provide a mechanical advantage over smaller gears.</a:t>
            </a:r>
            <a:endParaRPr lang="pl-PL" sz="2400" dirty="0">
              <a:solidFill>
                <a:srgbClr val="515454"/>
              </a:solidFill>
              <a:latin typeface="Cabin 3"/>
              <a:ea typeface="Cabin 3"/>
              <a:cs typeface="Cabin 3"/>
              <a:sym typeface="Cabin 3"/>
            </a:endParaRPr>
          </a:p>
          <a:p>
            <a:pPr marL="1014413" lvl="2" indent="-342900">
              <a:lnSpc>
                <a:spcPct val="150000"/>
              </a:lnSpc>
              <a:buFont typeface="Arial" panose="020B0604020202020204" pitchFamily="34" charset="0"/>
              <a:buChar char="•"/>
            </a:pPr>
            <a:r>
              <a:rPr lang="en-US" sz="2400" dirty="0">
                <a:solidFill>
                  <a:srgbClr val="515454"/>
                </a:solidFill>
                <a:latin typeface="Cabin 3"/>
                <a:ea typeface="Cabin 3"/>
                <a:cs typeface="Cabin 3"/>
                <a:sym typeface="Cabin 3"/>
              </a:rPr>
              <a:t>They rotate over larger surfaces.</a:t>
            </a:r>
            <a:endParaRPr lang="pl-PL" sz="2400" dirty="0">
              <a:solidFill>
                <a:srgbClr val="515454"/>
              </a:solidFill>
              <a:latin typeface="Cabin 3"/>
              <a:ea typeface="Cabin 3"/>
              <a:cs typeface="Cabin 3"/>
              <a:sym typeface="Cabin 3"/>
            </a:endParaRPr>
          </a:p>
          <a:p>
            <a:pPr marL="1014413" lvl="2" indent="-342900">
              <a:lnSpc>
                <a:spcPct val="150000"/>
              </a:lnSpc>
              <a:buFont typeface="Arial" panose="020B0604020202020204" pitchFamily="34" charset="0"/>
              <a:buChar char="•"/>
            </a:pPr>
            <a:r>
              <a:rPr lang="en-US" sz="2400" dirty="0">
                <a:solidFill>
                  <a:srgbClr val="515454"/>
                </a:solidFill>
                <a:latin typeface="Cabin 3"/>
                <a:ea typeface="Cabin 3"/>
                <a:cs typeface="Cabin 3"/>
                <a:sym typeface="Cabin 3"/>
              </a:rPr>
              <a:t>A greater radius offers larger surfaces to distribute forces.</a:t>
            </a:r>
            <a:endParaRPr lang="pl-PL" sz="2400" dirty="0">
              <a:solidFill>
                <a:srgbClr val="515454"/>
              </a:solidFill>
              <a:latin typeface="Cabin 3"/>
              <a:ea typeface="Cabin 3"/>
              <a:cs typeface="Cabin 3"/>
              <a:sym typeface="Cabin 3"/>
            </a:endParaRPr>
          </a:p>
        </p:txBody>
      </p:sp>
      <p:sp>
        <p:nvSpPr>
          <p:cNvPr id="10" name="TextBox 6">
            <a:extLst>
              <a:ext uri="{FF2B5EF4-FFF2-40B4-BE49-F238E27FC236}">
                <a16:creationId xmlns:a16="http://schemas.microsoft.com/office/drawing/2014/main" id="{0B061F16-AF71-F6EB-F323-9CA9022A20C3}"/>
              </a:ext>
            </a:extLst>
          </p:cNvPr>
          <p:cNvSpPr txBox="1"/>
          <p:nvPr/>
        </p:nvSpPr>
        <p:spPr>
          <a:xfrm>
            <a:off x="6326124" y="2284691"/>
            <a:ext cx="5627846" cy="3815468"/>
          </a:xfrm>
          <a:prstGeom prst="rect">
            <a:avLst/>
          </a:prstGeom>
        </p:spPr>
        <p:txBody>
          <a:bodyPr wrap="square" lIns="0" tIns="0" rIns="0" bIns="0" rtlCol="0" anchor="t">
            <a:spAutoFit/>
          </a:bodyPr>
          <a:lstStyle/>
          <a:p>
            <a:pPr marL="214313" lvl="1" algn="l">
              <a:lnSpc>
                <a:spcPct val="150000"/>
              </a:lnSpc>
            </a:pPr>
            <a:r>
              <a:rPr lang="en-US" sz="2400" b="1" dirty="0">
                <a:solidFill>
                  <a:srgbClr val="515454"/>
                </a:solidFill>
                <a:latin typeface="Cabin 3"/>
                <a:ea typeface="Cabin 3"/>
                <a:cs typeface="Cabin 3"/>
                <a:sym typeface="Cabin 3"/>
              </a:rPr>
              <a:t>Internal gears</a:t>
            </a:r>
          </a:p>
          <a:p>
            <a:pPr marL="557213" lvl="1" indent="-342900" algn="l">
              <a:lnSpc>
                <a:spcPct val="150000"/>
              </a:lnSpc>
              <a:buFont typeface="Arial" panose="020B0604020202020204" pitchFamily="34" charset="0"/>
              <a:buChar char="•"/>
            </a:pPr>
            <a:r>
              <a:rPr lang="en-US" sz="2400" dirty="0">
                <a:solidFill>
                  <a:srgbClr val="515454"/>
                </a:solidFill>
                <a:latin typeface="Cabin 3"/>
                <a:ea typeface="Cabin 3"/>
                <a:cs typeface="Cabin 3"/>
                <a:sym typeface="Cabin 3"/>
              </a:rPr>
              <a:t>The teeth are located on the inner diameter.</a:t>
            </a:r>
          </a:p>
          <a:p>
            <a:pPr marL="557213" lvl="1" indent="-342900" algn="l">
              <a:lnSpc>
                <a:spcPct val="150000"/>
              </a:lnSpc>
              <a:buFont typeface="Arial" panose="020B0604020202020204" pitchFamily="34" charset="0"/>
              <a:buChar char="•"/>
            </a:pPr>
            <a:r>
              <a:rPr lang="en-US" sz="2400" dirty="0">
                <a:solidFill>
                  <a:srgbClr val="515454"/>
                </a:solidFill>
                <a:latin typeface="Cabin 3"/>
                <a:ea typeface="Cabin 3"/>
                <a:cs typeface="Cabin 3"/>
                <a:sym typeface="Cabin 3"/>
              </a:rPr>
              <a:t>Multiple teeth are in contact at the same time.</a:t>
            </a:r>
          </a:p>
          <a:p>
            <a:pPr marL="557213" lvl="1" indent="-342900" algn="l">
              <a:lnSpc>
                <a:spcPct val="150000"/>
              </a:lnSpc>
              <a:buFont typeface="Arial" panose="020B0604020202020204" pitchFamily="34" charset="0"/>
              <a:buChar char="•"/>
            </a:pPr>
            <a:r>
              <a:rPr lang="en-US" sz="2400" dirty="0">
                <a:solidFill>
                  <a:srgbClr val="515454"/>
                </a:solidFill>
                <a:latin typeface="Cabin 3"/>
                <a:ea typeface="Cabin 3"/>
                <a:cs typeface="Cabin 3"/>
                <a:sym typeface="Cabin 3"/>
              </a:rPr>
              <a:t>The teeth can be Spur (cylindrical) or Helical (screw-shaped).</a:t>
            </a:r>
          </a:p>
        </p:txBody>
      </p:sp>
      <p:pic>
        <p:nvPicPr>
          <p:cNvPr id="10242" name="Picture 2" descr="How to Make Simple Gears Easily : 7 Steps - Instructables">
            <a:extLst>
              <a:ext uri="{FF2B5EF4-FFF2-40B4-BE49-F238E27FC236}">
                <a16:creationId xmlns:a16="http://schemas.microsoft.com/office/drawing/2014/main" id="{6E5C9DAA-873A-2677-E7B6-5A80EFA3A81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5587" y="5728732"/>
            <a:ext cx="4800600" cy="2529175"/>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Blog - Internal Gear">
            <a:extLst>
              <a:ext uri="{FF2B5EF4-FFF2-40B4-BE49-F238E27FC236}">
                <a16:creationId xmlns:a16="http://schemas.microsoft.com/office/drawing/2014/main" id="{B844DF31-56C5-6F96-93C8-8F9F1A996D0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58810" y="6341507"/>
            <a:ext cx="2431215" cy="2348418"/>
          </a:xfrm>
          <a:prstGeom prst="rect">
            <a:avLst/>
          </a:prstGeom>
          <a:noFill/>
          <a:extLst>
            <a:ext uri="{909E8E84-426E-40DD-AFC4-6F175D3DCCD1}">
              <a14:hiddenFill xmlns:a14="http://schemas.microsoft.com/office/drawing/2010/main">
                <a:solidFill>
                  <a:srgbClr val="FFFFFF"/>
                </a:solidFill>
              </a14:hiddenFill>
            </a:ext>
          </a:extLst>
        </p:spPr>
      </p:pic>
      <p:pic>
        <p:nvPicPr>
          <p:cNvPr id="10246" name="Picture 6" descr="Solved The following picture shows two gears meshed together | Chegg.com">
            <a:extLst>
              <a:ext uri="{FF2B5EF4-FFF2-40B4-BE49-F238E27FC236}">
                <a16:creationId xmlns:a16="http://schemas.microsoft.com/office/drawing/2014/main" id="{B82C9FAA-134F-478A-B3E8-AF9875C4181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3336502" y="7026116"/>
            <a:ext cx="3040138" cy="1932637"/>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a:extLst>
              <a:ext uri="{FF2B5EF4-FFF2-40B4-BE49-F238E27FC236}">
                <a16:creationId xmlns:a16="http://schemas.microsoft.com/office/drawing/2014/main" id="{1A27E0F6-81DE-E237-4D02-B0519D0BDF51}"/>
              </a:ext>
            </a:extLst>
          </p:cNvPr>
          <p:cNvGrpSpPr/>
          <p:nvPr/>
        </p:nvGrpSpPr>
        <p:grpSpPr>
          <a:xfrm>
            <a:off x="429637" y="8689925"/>
            <a:ext cx="3276250" cy="1310500"/>
            <a:chOff x="429637" y="8689925"/>
            <a:chExt cx="3276250" cy="1310500"/>
          </a:xfrm>
        </p:grpSpPr>
        <p:sp>
          <p:nvSpPr>
            <p:cNvPr id="8" name="Freeform 4">
              <a:extLst>
                <a:ext uri="{FF2B5EF4-FFF2-40B4-BE49-F238E27FC236}">
                  <a16:creationId xmlns:a16="http://schemas.microsoft.com/office/drawing/2014/main" id="{D027EF80-13C6-0CB4-C744-B19AD2374E74}"/>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6"/>
              <a:stretch>
                <a:fillRect/>
              </a:stretch>
            </a:blipFill>
          </p:spPr>
          <p:txBody>
            <a:bodyPr/>
            <a:lstStyle/>
            <a:p>
              <a:endParaRPr lang="en-US"/>
            </a:p>
          </p:txBody>
        </p:sp>
        <p:pic>
          <p:nvPicPr>
            <p:cNvPr id="13" name="Picture 12" descr="A logo for a company&#10;&#10;AI-generated content may be incorrect.">
              <a:extLst>
                <a:ext uri="{FF2B5EF4-FFF2-40B4-BE49-F238E27FC236}">
                  <a16:creationId xmlns:a16="http://schemas.microsoft.com/office/drawing/2014/main" id="{61066992-6A97-3B68-D211-CD0D5B009FA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35015455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F3C80D-9805-C4CA-369A-BAD7D7255A88}"/>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44E559CA-4BBD-AC7D-609A-1E582F8F4D79}"/>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38102A03-806E-E702-2F59-94ADF4EC46F9}"/>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77D762B1-EC86-2EC6-D00B-B442F508FD66}"/>
              </a:ext>
            </a:extLst>
          </p:cNvPr>
          <p:cNvSpPr txBox="1"/>
          <p:nvPr/>
        </p:nvSpPr>
        <p:spPr>
          <a:xfrm>
            <a:off x="1488324" y="474550"/>
            <a:ext cx="16571075" cy="1157881"/>
          </a:xfrm>
          <a:prstGeom prst="rect">
            <a:avLst/>
          </a:prstGeom>
        </p:spPr>
        <p:txBody>
          <a:bodyPr wrap="square" lIns="0" tIns="0" rIns="0" bIns="0" rtlCol="0" anchor="t">
            <a:spAutoFit/>
          </a:bodyPr>
          <a:lstStyle/>
          <a:p>
            <a:pPr algn="l">
              <a:lnSpc>
                <a:spcPts val="9792"/>
              </a:lnSpc>
            </a:pPr>
            <a:r>
              <a:rPr lang="pl-PL" sz="5400" dirty="0">
                <a:solidFill>
                  <a:srgbClr val="2D4459"/>
                </a:solidFill>
                <a:latin typeface="Cabin 1"/>
                <a:ea typeface="Cabin 1"/>
                <a:cs typeface="Cabin 1"/>
                <a:sym typeface="Cabin 1"/>
              </a:rPr>
              <a:t>Gears </a:t>
            </a:r>
            <a:r>
              <a:rPr lang="en-GB" sz="5400" dirty="0">
                <a:solidFill>
                  <a:srgbClr val="2D4459"/>
                </a:solidFill>
                <a:latin typeface="Cabin 1"/>
                <a:ea typeface="Cabin 1"/>
                <a:cs typeface="Cabin 1"/>
                <a:sym typeface="Cabin 1"/>
              </a:rPr>
              <a:t>movement</a:t>
            </a:r>
            <a:endParaRPr lang="en-US" sz="6800" dirty="0">
              <a:solidFill>
                <a:srgbClr val="2D4459"/>
              </a:solidFill>
              <a:latin typeface="Cabin 1"/>
              <a:ea typeface="Cabin 1"/>
              <a:cs typeface="Cabin 1"/>
              <a:sym typeface="Cabin 1"/>
            </a:endParaRPr>
          </a:p>
        </p:txBody>
      </p:sp>
      <p:grpSp>
        <p:nvGrpSpPr>
          <p:cNvPr id="11" name="Group 2">
            <a:extLst>
              <a:ext uri="{FF2B5EF4-FFF2-40B4-BE49-F238E27FC236}">
                <a16:creationId xmlns:a16="http://schemas.microsoft.com/office/drawing/2014/main" id="{F4F7E300-C54A-E077-FF6D-5D388D73DF71}"/>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60778402-A349-8402-9CF5-FEEE390B22AA}"/>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6" name="TextBox 6">
            <a:extLst>
              <a:ext uri="{FF2B5EF4-FFF2-40B4-BE49-F238E27FC236}">
                <a16:creationId xmlns:a16="http://schemas.microsoft.com/office/drawing/2014/main" id="{A54A10A1-AF1E-EB12-8C3E-617A726A6485}"/>
              </a:ext>
            </a:extLst>
          </p:cNvPr>
          <p:cNvSpPr txBox="1"/>
          <p:nvPr/>
        </p:nvSpPr>
        <p:spPr>
          <a:xfrm>
            <a:off x="609600" y="2359083"/>
            <a:ext cx="5627846" cy="1599477"/>
          </a:xfrm>
          <a:prstGeom prst="rect">
            <a:avLst/>
          </a:prstGeom>
        </p:spPr>
        <p:txBody>
          <a:bodyPr wrap="square" lIns="0" tIns="0" rIns="0" bIns="0" rtlCol="0" anchor="t">
            <a:spAutoFit/>
          </a:bodyPr>
          <a:lstStyle/>
          <a:p>
            <a:pPr marL="214313" lvl="1" algn="l">
              <a:lnSpc>
                <a:spcPct val="150000"/>
              </a:lnSpc>
            </a:pPr>
            <a:r>
              <a:rPr lang="en-US" sz="2400" b="1" dirty="0">
                <a:solidFill>
                  <a:srgbClr val="515454"/>
                </a:solidFill>
                <a:latin typeface="Cabin 3"/>
                <a:ea typeface="Cabin 3"/>
                <a:cs typeface="Cabin 3"/>
                <a:sym typeface="Cabin 3"/>
              </a:rPr>
              <a:t>Radial Shafts</a:t>
            </a:r>
          </a:p>
          <a:p>
            <a:pPr marL="557213" lvl="1" indent="-342900" algn="l">
              <a:lnSpc>
                <a:spcPct val="150000"/>
              </a:lnSpc>
              <a:buFont typeface="Arial" panose="020B0604020202020204" pitchFamily="34" charset="0"/>
              <a:buChar char="•"/>
            </a:pPr>
            <a:r>
              <a:rPr lang="en-US" sz="2400" dirty="0">
                <a:solidFill>
                  <a:srgbClr val="515454"/>
                </a:solidFill>
                <a:latin typeface="Cabin 3"/>
                <a:ea typeface="Cabin 3"/>
                <a:cs typeface="Cabin 3"/>
                <a:sym typeface="Cabin 3"/>
              </a:rPr>
              <a:t>Refers to the centerline of the gear or shaft.</a:t>
            </a:r>
          </a:p>
        </p:txBody>
      </p:sp>
      <p:sp>
        <p:nvSpPr>
          <p:cNvPr id="9" name="TextBox 6">
            <a:extLst>
              <a:ext uri="{FF2B5EF4-FFF2-40B4-BE49-F238E27FC236}">
                <a16:creationId xmlns:a16="http://schemas.microsoft.com/office/drawing/2014/main" id="{5E934C83-9380-ADF2-13CE-FFD1BA74E40D}"/>
              </a:ext>
            </a:extLst>
          </p:cNvPr>
          <p:cNvSpPr txBox="1"/>
          <p:nvPr/>
        </p:nvSpPr>
        <p:spPr>
          <a:xfrm>
            <a:off x="12042648" y="2357103"/>
            <a:ext cx="5627846" cy="2707472"/>
          </a:xfrm>
          <a:prstGeom prst="rect">
            <a:avLst/>
          </a:prstGeom>
        </p:spPr>
        <p:txBody>
          <a:bodyPr wrap="square" lIns="0" tIns="0" rIns="0" bIns="0" rtlCol="0" anchor="t">
            <a:spAutoFit/>
          </a:bodyPr>
          <a:lstStyle/>
          <a:p>
            <a:pPr marL="214313" lvl="1" algn="l">
              <a:lnSpc>
                <a:spcPct val="150000"/>
              </a:lnSpc>
            </a:pPr>
            <a:r>
              <a:rPr lang="pl-PL" sz="2400" b="1" dirty="0">
                <a:solidFill>
                  <a:srgbClr val="515454"/>
                </a:solidFill>
                <a:latin typeface="Cabin 3"/>
                <a:ea typeface="Cabin 3"/>
                <a:cs typeface="Cabin 3"/>
                <a:sym typeface="Cabin 3"/>
              </a:rPr>
              <a:t>Axial and Radial</a:t>
            </a:r>
            <a:endParaRPr lang="en-US" sz="2400" b="1" dirty="0">
              <a:solidFill>
                <a:srgbClr val="515454"/>
              </a:solidFill>
              <a:latin typeface="Cabin 3"/>
              <a:ea typeface="Cabin 3"/>
              <a:cs typeface="Cabin 3"/>
              <a:sym typeface="Cabin 3"/>
            </a:endParaRPr>
          </a:p>
          <a:p>
            <a:pPr marL="557213" lvl="1" indent="-342900" algn="l">
              <a:lnSpc>
                <a:spcPct val="150000"/>
              </a:lnSpc>
              <a:buFont typeface="Arial" panose="020B0604020202020204" pitchFamily="34" charset="0"/>
              <a:buChar char="•"/>
            </a:pPr>
            <a:r>
              <a:rPr lang="en-US" sz="2400" dirty="0">
                <a:solidFill>
                  <a:srgbClr val="515454"/>
                </a:solidFill>
                <a:latin typeface="Cabin 3"/>
                <a:ea typeface="Cabin 3"/>
                <a:cs typeface="Cabin 3"/>
                <a:sym typeface="Cabin 3"/>
              </a:rPr>
              <a:t>Axial movement should ideally be less than zero to maintain stability.</a:t>
            </a:r>
          </a:p>
          <a:p>
            <a:pPr marL="557213" lvl="1" indent="-342900" algn="l">
              <a:lnSpc>
                <a:spcPct val="150000"/>
              </a:lnSpc>
              <a:buFont typeface="Arial" panose="020B0604020202020204" pitchFamily="34" charset="0"/>
              <a:buChar char="•"/>
            </a:pPr>
            <a:r>
              <a:rPr lang="en-US" sz="2400" dirty="0">
                <a:solidFill>
                  <a:srgbClr val="515454"/>
                </a:solidFill>
                <a:latin typeface="Cabin 3"/>
                <a:ea typeface="Cabin 3"/>
                <a:cs typeface="Cabin 3"/>
                <a:sym typeface="Cabin 3"/>
              </a:rPr>
              <a:t>Support bearings are used to manage both axial and radial forces.</a:t>
            </a:r>
          </a:p>
        </p:txBody>
      </p:sp>
      <p:sp>
        <p:nvSpPr>
          <p:cNvPr id="10" name="TextBox 6">
            <a:extLst>
              <a:ext uri="{FF2B5EF4-FFF2-40B4-BE49-F238E27FC236}">
                <a16:creationId xmlns:a16="http://schemas.microsoft.com/office/drawing/2014/main" id="{9E4C04A5-ED78-AEB7-154E-A78F236D498E}"/>
              </a:ext>
            </a:extLst>
          </p:cNvPr>
          <p:cNvSpPr txBox="1"/>
          <p:nvPr/>
        </p:nvSpPr>
        <p:spPr>
          <a:xfrm>
            <a:off x="6326124" y="2284691"/>
            <a:ext cx="5627846" cy="2153475"/>
          </a:xfrm>
          <a:prstGeom prst="rect">
            <a:avLst/>
          </a:prstGeom>
        </p:spPr>
        <p:txBody>
          <a:bodyPr wrap="square" lIns="0" tIns="0" rIns="0" bIns="0" rtlCol="0" anchor="t">
            <a:spAutoFit/>
          </a:bodyPr>
          <a:lstStyle/>
          <a:p>
            <a:pPr marL="214313" lvl="1" algn="l">
              <a:lnSpc>
                <a:spcPct val="150000"/>
              </a:lnSpc>
            </a:pPr>
            <a:r>
              <a:rPr lang="en-US" sz="2400" b="1" dirty="0">
                <a:solidFill>
                  <a:srgbClr val="515454"/>
                </a:solidFill>
                <a:latin typeface="Cabin 3"/>
                <a:ea typeface="Cabin 3"/>
                <a:cs typeface="Cabin 3"/>
                <a:sym typeface="Cabin 3"/>
              </a:rPr>
              <a:t>Axial movements</a:t>
            </a:r>
          </a:p>
          <a:p>
            <a:pPr marL="557213" lvl="1" indent="-342900" algn="l">
              <a:lnSpc>
                <a:spcPct val="150000"/>
              </a:lnSpc>
              <a:buFont typeface="Arial" panose="020B0604020202020204" pitchFamily="34" charset="0"/>
              <a:buChar char="•"/>
            </a:pPr>
            <a:r>
              <a:rPr lang="en-US" sz="2400" dirty="0">
                <a:solidFill>
                  <a:srgbClr val="515454"/>
                </a:solidFill>
                <a:latin typeface="Cabin 3"/>
                <a:ea typeface="Cabin 3"/>
                <a:cs typeface="Cabin 3"/>
                <a:sym typeface="Cabin 3"/>
              </a:rPr>
              <a:t>Occurs when a gear or shaft can move axially (along its axis) within the bearings.</a:t>
            </a:r>
          </a:p>
        </p:txBody>
      </p:sp>
      <p:pic>
        <p:nvPicPr>
          <p:cNvPr id="15368" name="Picture 8" descr="Radial vs Axial Load: Choosing Optimal Bearings - FHD">
            <a:extLst>
              <a:ext uri="{FF2B5EF4-FFF2-40B4-BE49-F238E27FC236}">
                <a16:creationId xmlns:a16="http://schemas.microsoft.com/office/drawing/2014/main" id="{6FE5FA3B-B6CF-180E-9432-81D945451F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5800" y="5014089"/>
            <a:ext cx="7546848" cy="3861178"/>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a:extLst>
              <a:ext uri="{FF2B5EF4-FFF2-40B4-BE49-F238E27FC236}">
                <a16:creationId xmlns:a16="http://schemas.microsoft.com/office/drawing/2014/main" id="{6A747127-D465-F156-0D78-B34C50362A7D}"/>
              </a:ext>
            </a:extLst>
          </p:cNvPr>
          <p:cNvGrpSpPr/>
          <p:nvPr/>
        </p:nvGrpSpPr>
        <p:grpSpPr>
          <a:xfrm>
            <a:off x="429637" y="8689925"/>
            <a:ext cx="3276250" cy="1310500"/>
            <a:chOff x="429637" y="8689925"/>
            <a:chExt cx="3276250" cy="1310500"/>
          </a:xfrm>
        </p:grpSpPr>
        <p:sp>
          <p:nvSpPr>
            <p:cNvPr id="8" name="Freeform 4">
              <a:extLst>
                <a:ext uri="{FF2B5EF4-FFF2-40B4-BE49-F238E27FC236}">
                  <a16:creationId xmlns:a16="http://schemas.microsoft.com/office/drawing/2014/main" id="{08B0AC97-A9C3-E7EA-C972-4D6F3C48AE3D}"/>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endParaRPr lang="en-US"/>
            </a:p>
          </p:txBody>
        </p:sp>
        <p:pic>
          <p:nvPicPr>
            <p:cNvPr id="13" name="Picture 12" descr="A logo for a company&#10;&#10;AI-generated content may be incorrect.">
              <a:extLst>
                <a:ext uri="{FF2B5EF4-FFF2-40B4-BE49-F238E27FC236}">
                  <a16:creationId xmlns:a16="http://schemas.microsoft.com/office/drawing/2014/main" id="{1B6A96DD-065C-8233-4B2C-602B14B635A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35715642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3E866D-8161-F4F4-A22D-F737972A7C76}"/>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BB66E0DE-F902-9CFB-45CA-F92CB11BF8D0}"/>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B5C1D572-1732-84F6-7003-26029D93FFAD}"/>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6" name="TextBox 6">
            <a:extLst>
              <a:ext uri="{FF2B5EF4-FFF2-40B4-BE49-F238E27FC236}">
                <a16:creationId xmlns:a16="http://schemas.microsoft.com/office/drawing/2014/main" id="{F37BF8D7-3174-D82A-A83C-57FF5C9F4434}"/>
              </a:ext>
            </a:extLst>
          </p:cNvPr>
          <p:cNvSpPr txBox="1"/>
          <p:nvPr/>
        </p:nvSpPr>
        <p:spPr>
          <a:xfrm>
            <a:off x="1392605" y="687262"/>
            <a:ext cx="14970874" cy="830997"/>
          </a:xfrm>
          <a:prstGeom prst="rect">
            <a:avLst/>
          </a:prstGeom>
        </p:spPr>
        <p:txBody>
          <a:bodyPr wrap="square" lIns="0" tIns="0" rIns="0" bIns="0" rtlCol="0" anchor="t">
            <a:spAutoFit/>
          </a:bodyPr>
          <a:lstStyle/>
          <a:p>
            <a:pPr algn="l"/>
            <a:r>
              <a:rPr lang="pl-PL" sz="5400" dirty="0">
                <a:solidFill>
                  <a:srgbClr val="2D4459"/>
                </a:solidFill>
                <a:latin typeface="Cabin 1"/>
                <a:ea typeface="Cabin 1"/>
                <a:cs typeface="Cabin 1"/>
                <a:sym typeface="Cabin 1"/>
              </a:rPr>
              <a:t>Document </a:t>
            </a:r>
            <a:r>
              <a:rPr lang="en-GB" sz="5400" dirty="0">
                <a:solidFill>
                  <a:srgbClr val="2D4459"/>
                </a:solidFill>
                <a:latin typeface="Cabin 1"/>
                <a:ea typeface="Cabin 1"/>
                <a:cs typeface="Cabin 1"/>
                <a:sym typeface="Cabin 1"/>
              </a:rPr>
              <a:t>Information</a:t>
            </a:r>
            <a:endParaRPr lang="en-US" sz="5400" dirty="0">
              <a:solidFill>
                <a:srgbClr val="2D4459"/>
              </a:solidFill>
              <a:latin typeface="Cabin 1"/>
              <a:ea typeface="Cabin 1"/>
              <a:cs typeface="Cabin 1"/>
              <a:sym typeface="Cabin 1"/>
            </a:endParaRPr>
          </a:p>
        </p:txBody>
      </p:sp>
      <p:grpSp>
        <p:nvGrpSpPr>
          <p:cNvPr id="5" name="Group 2">
            <a:extLst>
              <a:ext uri="{FF2B5EF4-FFF2-40B4-BE49-F238E27FC236}">
                <a16:creationId xmlns:a16="http://schemas.microsoft.com/office/drawing/2014/main" id="{3AF5D649-8B7A-1379-4EEF-F52B5437B499}"/>
              </a:ext>
            </a:extLst>
          </p:cNvPr>
          <p:cNvGrpSpPr/>
          <p:nvPr/>
        </p:nvGrpSpPr>
        <p:grpSpPr>
          <a:xfrm>
            <a:off x="-18198" y="1628386"/>
            <a:ext cx="14267597" cy="162313"/>
            <a:chOff x="0" y="0"/>
            <a:chExt cx="13299088" cy="142613"/>
          </a:xfrm>
        </p:grpSpPr>
        <p:sp>
          <p:nvSpPr>
            <p:cNvPr id="8" name="Freeform 3">
              <a:extLst>
                <a:ext uri="{FF2B5EF4-FFF2-40B4-BE49-F238E27FC236}">
                  <a16:creationId xmlns:a16="http://schemas.microsoft.com/office/drawing/2014/main" id="{622034AB-19D1-D047-D475-DD845BA00A44}"/>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graphicFrame>
        <p:nvGraphicFramePr>
          <p:cNvPr id="9" name="Table 7">
            <a:extLst>
              <a:ext uri="{FF2B5EF4-FFF2-40B4-BE49-F238E27FC236}">
                <a16:creationId xmlns:a16="http://schemas.microsoft.com/office/drawing/2014/main" id="{589745D5-09C5-0FCE-E515-241B99F9D48F}"/>
              </a:ext>
            </a:extLst>
          </p:cNvPr>
          <p:cNvGraphicFramePr>
            <a:graphicFrameLocks noGrp="1"/>
          </p:cNvGraphicFramePr>
          <p:nvPr>
            <p:extLst>
              <p:ext uri="{D42A27DB-BD31-4B8C-83A1-F6EECF244321}">
                <p14:modId xmlns:p14="http://schemas.microsoft.com/office/powerpoint/2010/main" val="1604236653"/>
              </p:ext>
            </p:extLst>
          </p:nvPr>
        </p:nvGraphicFramePr>
        <p:xfrm>
          <a:off x="1537296" y="5143303"/>
          <a:ext cx="12922776" cy="1753934"/>
        </p:xfrm>
        <a:graphic>
          <a:graphicData uri="http://schemas.openxmlformats.org/drawingml/2006/table">
            <a:tbl>
              <a:tblPr/>
              <a:tblGrid>
                <a:gridCol w="3230694">
                  <a:extLst>
                    <a:ext uri="{9D8B030D-6E8A-4147-A177-3AD203B41FA5}">
                      <a16:colId xmlns:a16="http://schemas.microsoft.com/office/drawing/2014/main" val="20000"/>
                    </a:ext>
                  </a:extLst>
                </a:gridCol>
                <a:gridCol w="3230694">
                  <a:extLst>
                    <a:ext uri="{9D8B030D-6E8A-4147-A177-3AD203B41FA5}">
                      <a16:colId xmlns:a16="http://schemas.microsoft.com/office/drawing/2014/main" val="20001"/>
                    </a:ext>
                  </a:extLst>
                </a:gridCol>
                <a:gridCol w="3230694">
                  <a:extLst>
                    <a:ext uri="{9D8B030D-6E8A-4147-A177-3AD203B41FA5}">
                      <a16:colId xmlns:a16="http://schemas.microsoft.com/office/drawing/2014/main" val="20002"/>
                    </a:ext>
                  </a:extLst>
                </a:gridCol>
                <a:gridCol w="3230694">
                  <a:extLst>
                    <a:ext uri="{9D8B030D-6E8A-4147-A177-3AD203B41FA5}">
                      <a16:colId xmlns:a16="http://schemas.microsoft.com/office/drawing/2014/main" val="789688968"/>
                    </a:ext>
                  </a:extLst>
                </a:gridCol>
              </a:tblGrid>
              <a:tr h="840845">
                <a:tc>
                  <a:txBody>
                    <a:bodyPr/>
                    <a:lstStyle/>
                    <a:p>
                      <a:pPr algn="just">
                        <a:lnSpc>
                          <a:spcPct val="107000"/>
                        </a:lnSpc>
                        <a:spcAft>
                          <a:spcPts val="800"/>
                        </a:spcAft>
                      </a:pPr>
                      <a:r>
                        <a:rPr lang="en-GB" sz="2700" b="1" dirty="0">
                          <a:solidFill>
                            <a:schemeClr val="bg1"/>
                          </a:solidFill>
                          <a:effectLst/>
                          <a:latin typeface="Cabin"/>
                          <a:ea typeface="Cabin"/>
                          <a:cs typeface="Cabin"/>
                        </a:rPr>
                        <a:t>Version no.</a:t>
                      </a:r>
                      <a:endParaRPr lang="en-US" sz="2700" dirty="0">
                        <a:solidFill>
                          <a:schemeClr val="bg1"/>
                        </a:solidFill>
                        <a:effectLst/>
                        <a:latin typeface="Cabin"/>
                        <a:ea typeface="Cabin"/>
                        <a:cs typeface="Cabin"/>
                      </a:endParaRPr>
                    </a:p>
                  </a:txBody>
                  <a:tcPr marL="68580" marR="68580" marT="0" marB="0">
                    <a:lnL w="9525" cap="flat" cmpd="sng" algn="ctr">
                      <a:solidFill>
                        <a:srgbClr val="70CCD7"/>
                      </a:solidFill>
                      <a:prstDash val="solid"/>
                      <a:round/>
                      <a:headEnd type="none" w="med" len="med"/>
                      <a:tailEnd type="none" w="med" len="med"/>
                    </a:lnL>
                    <a:lnR w="9525" cap="flat" cmpd="sng" algn="ctr">
                      <a:solidFill>
                        <a:srgbClr val="70CCD7"/>
                      </a:solidFill>
                      <a:prstDash val="solid"/>
                      <a:round/>
                      <a:headEnd type="none" w="med" len="med"/>
                      <a:tailEnd type="none" w="med" len="med"/>
                    </a:lnR>
                    <a:lnT w="9525" cap="flat" cmpd="sng" algn="ctr">
                      <a:solidFill>
                        <a:srgbClr val="70CCD7"/>
                      </a:solidFill>
                      <a:prstDash val="solid"/>
                      <a:round/>
                      <a:headEnd type="none" w="med" len="med"/>
                      <a:tailEnd type="none" w="med" len="med"/>
                    </a:lnT>
                    <a:lnB w="9525" cap="flat" cmpd="sng" algn="ctr">
                      <a:solidFill>
                        <a:srgbClr val="70CCD7"/>
                      </a:solidFill>
                      <a:prstDash val="solid"/>
                      <a:round/>
                      <a:headEnd type="none" w="med" len="med"/>
                      <a:tailEnd type="none" w="med" len="med"/>
                    </a:lnB>
                    <a:solidFill>
                      <a:srgbClr val="2D4459"/>
                    </a:solidFill>
                  </a:tcPr>
                </a:tc>
                <a:tc>
                  <a:txBody>
                    <a:bodyPr/>
                    <a:lstStyle/>
                    <a:p>
                      <a:pPr algn="just">
                        <a:lnSpc>
                          <a:spcPct val="107000"/>
                        </a:lnSpc>
                        <a:spcAft>
                          <a:spcPts val="800"/>
                        </a:spcAft>
                      </a:pPr>
                      <a:r>
                        <a:rPr lang="en-GB" sz="2700" b="1">
                          <a:solidFill>
                            <a:schemeClr val="bg1"/>
                          </a:solidFill>
                          <a:effectLst/>
                          <a:latin typeface="Cabin"/>
                          <a:ea typeface="Cabin"/>
                          <a:cs typeface="Cabin"/>
                        </a:rPr>
                        <a:t>Date</a:t>
                      </a:r>
                      <a:endParaRPr lang="en-US" sz="2700">
                        <a:solidFill>
                          <a:schemeClr val="bg1"/>
                        </a:solidFill>
                        <a:effectLst/>
                        <a:latin typeface="Cabin"/>
                        <a:ea typeface="Cabin"/>
                        <a:cs typeface="Cabin"/>
                      </a:endParaRPr>
                    </a:p>
                  </a:txBody>
                  <a:tcPr marL="68580" marR="68580" marT="0" marB="0">
                    <a:lnL w="9525" cap="flat" cmpd="sng" algn="ctr">
                      <a:solidFill>
                        <a:srgbClr val="70CCD7"/>
                      </a:solidFill>
                      <a:prstDash val="solid"/>
                      <a:round/>
                      <a:headEnd type="none" w="med" len="med"/>
                      <a:tailEnd type="none" w="med" len="med"/>
                    </a:lnL>
                    <a:lnR w="9525" cap="flat" cmpd="sng" algn="ctr">
                      <a:solidFill>
                        <a:srgbClr val="70CCD7"/>
                      </a:solidFill>
                      <a:prstDash val="solid"/>
                      <a:round/>
                      <a:headEnd type="none" w="med" len="med"/>
                      <a:tailEnd type="none" w="med" len="med"/>
                    </a:lnR>
                    <a:lnT w="9525" cap="flat" cmpd="sng" algn="ctr">
                      <a:solidFill>
                        <a:srgbClr val="70CCD7"/>
                      </a:solidFill>
                      <a:prstDash val="solid"/>
                      <a:round/>
                      <a:headEnd type="none" w="med" len="med"/>
                      <a:tailEnd type="none" w="med" len="med"/>
                    </a:lnT>
                    <a:lnB w="9525" cap="flat" cmpd="sng" algn="ctr">
                      <a:solidFill>
                        <a:srgbClr val="70CCD7"/>
                      </a:solidFill>
                      <a:prstDash val="solid"/>
                      <a:round/>
                      <a:headEnd type="none" w="med" len="med"/>
                      <a:tailEnd type="none" w="med" len="med"/>
                    </a:lnB>
                    <a:solidFill>
                      <a:srgbClr val="2D4459"/>
                    </a:solidFill>
                  </a:tcPr>
                </a:tc>
                <a:tc>
                  <a:txBody>
                    <a:bodyPr/>
                    <a:lstStyle/>
                    <a:p>
                      <a:pPr>
                        <a:lnSpc>
                          <a:spcPct val="107000"/>
                        </a:lnSpc>
                        <a:spcAft>
                          <a:spcPts val="800"/>
                        </a:spcAft>
                      </a:pPr>
                      <a:r>
                        <a:rPr lang="en-GB" sz="2700" b="1" dirty="0">
                          <a:solidFill>
                            <a:schemeClr val="bg1"/>
                          </a:solidFill>
                          <a:effectLst/>
                          <a:latin typeface="Cabin"/>
                          <a:ea typeface="Cabin"/>
                          <a:cs typeface="Cabin"/>
                        </a:rPr>
                        <a:t>Description of changes</a:t>
                      </a:r>
                      <a:endParaRPr lang="en-US" sz="2700" dirty="0">
                        <a:solidFill>
                          <a:schemeClr val="bg1"/>
                        </a:solidFill>
                        <a:effectLst/>
                        <a:latin typeface="Cabin"/>
                        <a:ea typeface="Cabin"/>
                        <a:cs typeface="Cabin"/>
                      </a:endParaRPr>
                    </a:p>
                  </a:txBody>
                  <a:tcPr marL="68580" marR="68580" marT="0" marB="0">
                    <a:lnL w="9525" cap="flat" cmpd="sng" algn="ctr">
                      <a:solidFill>
                        <a:srgbClr val="70CCD7"/>
                      </a:solidFill>
                      <a:prstDash val="solid"/>
                      <a:round/>
                      <a:headEnd type="none" w="med" len="med"/>
                      <a:tailEnd type="none" w="med" len="med"/>
                    </a:lnL>
                    <a:lnR w="9525" cap="flat" cmpd="sng" algn="ctr">
                      <a:solidFill>
                        <a:srgbClr val="70CCD7"/>
                      </a:solidFill>
                      <a:prstDash val="solid"/>
                      <a:round/>
                      <a:headEnd type="none" w="med" len="med"/>
                      <a:tailEnd type="none" w="med" len="med"/>
                    </a:lnR>
                    <a:lnT w="9525" cap="flat" cmpd="sng" algn="ctr">
                      <a:solidFill>
                        <a:srgbClr val="70CCD7"/>
                      </a:solidFill>
                      <a:prstDash val="solid"/>
                      <a:round/>
                      <a:headEnd type="none" w="med" len="med"/>
                      <a:tailEnd type="none" w="med" len="med"/>
                    </a:lnT>
                    <a:lnB w="9525" cap="flat" cmpd="sng" algn="ctr">
                      <a:solidFill>
                        <a:srgbClr val="70CCD7"/>
                      </a:solidFill>
                      <a:prstDash val="solid"/>
                      <a:round/>
                      <a:headEnd type="none" w="med" len="med"/>
                      <a:tailEnd type="none" w="med" len="med"/>
                    </a:lnB>
                    <a:solidFill>
                      <a:srgbClr val="2D4459"/>
                    </a:solidFill>
                  </a:tcPr>
                </a:tc>
                <a:tc>
                  <a:txBody>
                    <a:bodyPr/>
                    <a:lstStyle/>
                    <a:p>
                      <a:pPr>
                        <a:lnSpc>
                          <a:spcPct val="107000"/>
                        </a:lnSpc>
                        <a:spcAft>
                          <a:spcPts val="800"/>
                        </a:spcAft>
                      </a:pPr>
                      <a:r>
                        <a:rPr lang="en-US" sz="2700" b="1" dirty="0">
                          <a:solidFill>
                            <a:schemeClr val="bg1"/>
                          </a:solidFill>
                          <a:effectLst/>
                          <a:latin typeface="Cabin"/>
                          <a:ea typeface="Cabin"/>
                          <a:cs typeface="Cabin"/>
                        </a:rPr>
                        <a:t>Prepared by</a:t>
                      </a:r>
                    </a:p>
                  </a:txBody>
                  <a:tcPr marL="68580" marR="68580" marT="0" marB="0">
                    <a:lnL w="9525" cap="flat" cmpd="sng" algn="ctr">
                      <a:solidFill>
                        <a:srgbClr val="70CCD7"/>
                      </a:solidFill>
                      <a:prstDash val="solid"/>
                      <a:round/>
                      <a:headEnd type="none" w="med" len="med"/>
                      <a:tailEnd type="none" w="med" len="med"/>
                    </a:lnL>
                    <a:lnR w="9525" cap="flat" cmpd="sng" algn="ctr">
                      <a:solidFill>
                        <a:srgbClr val="70CCD7"/>
                      </a:solidFill>
                      <a:prstDash val="solid"/>
                      <a:round/>
                      <a:headEnd type="none" w="med" len="med"/>
                      <a:tailEnd type="none" w="med" len="med"/>
                    </a:lnR>
                    <a:lnT w="9525" cap="flat" cmpd="sng" algn="ctr">
                      <a:solidFill>
                        <a:srgbClr val="70CCD7"/>
                      </a:solidFill>
                      <a:prstDash val="solid"/>
                      <a:round/>
                      <a:headEnd type="none" w="med" len="med"/>
                      <a:tailEnd type="none" w="med" len="med"/>
                    </a:lnT>
                    <a:lnB w="9525" cap="flat" cmpd="sng" algn="ctr">
                      <a:solidFill>
                        <a:srgbClr val="70CCD7"/>
                      </a:solidFill>
                      <a:prstDash val="solid"/>
                      <a:round/>
                      <a:headEnd type="none" w="med" len="med"/>
                      <a:tailEnd type="none" w="med" len="med"/>
                    </a:lnB>
                    <a:solidFill>
                      <a:srgbClr val="2D4459"/>
                    </a:solidFill>
                  </a:tcPr>
                </a:tc>
                <a:extLst>
                  <a:ext uri="{0D108BD9-81ED-4DB2-BD59-A6C34878D82A}">
                    <a16:rowId xmlns:a16="http://schemas.microsoft.com/office/drawing/2014/main" val="10000"/>
                  </a:ext>
                </a:extLst>
              </a:tr>
              <a:tr h="840845">
                <a:tc>
                  <a:txBody>
                    <a:bodyPr/>
                    <a:lstStyle/>
                    <a:p>
                      <a:pPr algn="just">
                        <a:lnSpc>
                          <a:spcPct val="107000"/>
                        </a:lnSpc>
                        <a:spcAft>
                          <a:spcPts val="800"/>
                        </a:spcAft>
                      </a:pPr>
                      <a:r>
                        <a:rPr lang="en-GB" sz="2700" dirty="0">
                          <a:solidFill>
                            <a:srgbClr val="515454"/>
                          </a:solidFill>
                          <a:effectLst/>
                          <a:latin typeface="Cabin"/>
                          <a:ea typeface="Cabin"/>
                          <a:cs typeface="Cabin"/>
                        </a:rPr>
                        <a:t>01</a:t>
                      </a:r>
                      <a:endParaRPr lang="en-US" sz="2700" dirty="0">
                        <a:solidFill>
                          <a:srgbClr val="515454"/>
                        </a:solidFill>
                        <a:effectLst/>
                        <a:latin typeface="Cabin"/>
                        <a:ea typeface="Cabin"/>
                        <a:cs typeface="Cabin"/>
                      </a:endParaRPr>
                    </a:p>
                  </a:txBody>
                  <a:tcPr marL="68580" marR="68580" marT="0" marB="0">
                    <a:lnL w="9525" cap="flat" cmpd="sng" algn="ctr">
                      <a:solidFill>
                        <a:srgbClr val="70CCD7"/>
                      </a:solidFill>
                      <a:prstDash val="solid"/>
                      <a:round/>
                      <a:headEnd type="none" w="med" len="med"/>
                      <a:tailEnd type="none" w="med" len="med"/>
                    </a:lnL>
                    <a:lnR w="9525" cap="flat" cmpd="sng" algn="ctr">
                      <a:solidFill>
                        <a:srgbClr val="70CCD7"/>
                      </a:solidFill>
                      <a:prstDash val="solid"/>
                      <a:round/>
                      <a:headEnd type="none" w="med" len="med"/>
                      <a:tailEnd type="none" w="med" len="med"/>
                    </a:lnR>
                    <a:lnT w="9525" cap="flat" cmpd="sng" algn="ctr">
                      <a:solidFill>
                        <a:srgbClr val="70CCD7"/>
                      </a:solidFill>
                      <a:prstDash val="solid"/>
                      <a:round/>
                      <a:headEnd type="none" w="med" len="med"/>
                      <a:tailEnd type="none" w="med" len="med"/>
                    </a:lnT>
                    <a:lnB w="9525" cap="flat" cmpd="sng" algn="ctr">
                      <a:solidFill>
                        <a:srgbClr val="70CCD7"/>
                      </a:solidFill>
                      <a:prstDash val="solid"/>
                      <a:round/>
                      <a:headEnd type="none" w="med" len="med"/>
                      <a:tailEnd type="none" w="med" len="med"/>
                    </a:lnB>
                  </a:tcPr>
                </a:tc>
                <a:tc>
                  <a:txBody>
                    <a:bodyPr/>
                    <a:lstStyle/>
                    <a:p>
                      <a:pPr algn="just">
                        <a:lnSpc>
                          <a:spcPct val="107000"/>
                        </a:lnSpc>
                        <a:spcAft>
                          <a:spcPts val="800"/>
                        </a:spcAft>
                      </a:pPr>
                      <a:r>
                        <a:rPr lang="en-GB" sz="2700">
                          <a:solidFill>
                            <a:srgbClr val="515454"/>
                          </a:solidFill>
                          <a:effectLst/>
                          <a:latin typeface="Cabin"/>
                          <a:ea typeface="Cabin"/>
                          <a:cs typeface="Cabin"/>
                        </a:rPr>
                        <a:t>11.12.2024</a:t>
                      </a:r>
                      <a:endParaRPr lang="en-US" sz="2700">
                        <a:solidFill>
                          <a:srgbClr val="515454"/>
                        </a:solidFill>
                        <a:effectLst/>
                        <a:latin typeface="Cabin"/>
                        <a:ea typeface="Cabin"/>
                        <a:cs typeface="Cabin"/>
                      </a:endParaRPr>
                    </a:p>
                  </a:txBody>
                  <a:tcPr marL="68580" marR="68580" marT="0" marB="0">
                    <a:lnL w="9525" cap="flat" cmpd="sng" algn="ctr">
                      <a:solidFill>
                        <a:srgbClr val="70CCD7"/>
                      </a:solidFill>
                      <a:prstDash val="solid"/>
                      <a:round/>
                      <a:headEnd type="none" w="med" len="med"/>
                      <a:tailEnd type="none" w="med" len="med"/>
                    </a:lnL>
                    <a:lnR w="9525" cap="flat" cmpd="sng" algn="ctr">
                      <a:solidFill>
                        <a:srgbClr val="70CCD7"/>
                      </a:solidFill>
                      <a:prstDash val="solid"/>
                      <a:round/>
                      <a:headEnd type="none" w="med" len="med"/>
                      <a:tailEnd type="none" w="med" len="med"/>
                    </a:lnR>
                    <a:lnT w="9525" cap="flat" cmpd="sng" algn="ctr">
                      <a:solidFill>
                        <a:srgbClr val="70CCD7"/>
                      </a:solidFill>
                      <a:prstDash val="solid"/>
                      <a:round/>
                      <a:headEnd type="none" w="med" len="med"/>
                      <a:tailEnd type="none" w="med" len="med"/>
                    </a:lnT>
                    <a:lnB w="9525" cap="flat" cmpd="sng" algn="ctr">
                      <a:solidFill>
                        <a:srgbClr val="70CCD7"/>
                      </a:solidFill>
                      <a:prstDash val="solid"/>
                      <a:round/>
                      <a:headEnd type="none" w="med" len="med"/>
                      <a:tailEnd type="none" w="med" len="med"/>
                    </a:lnB>
                  </a:tcPr>
                </a:tc>
                <a:tc>
                  <a:txBody>
                    <a:bodyPr/>
                    <a:lstStyle/>
                    <a:p>
                      <a:pPr>
                        <a:lnSpc>
                          <a:spcPct val="107000"/>
                        </a:lnSpc>
                        <a:spcAft>
                          <a:spcPts val="800"/>
                        </a:spcAft>
                      </a:pPr>
                      <a:r>
                        <a:rPr lang="en-GB" sz="2700" dirty="0">
                          <a:solidFill>
                            <a:srgbClr val="515454"/>
                          </a:solidFill>
                          <a:effectLst/>
                          <a:latin typeface="Cabin"/>
                          <a:ea typeface="Cabin"/>
                          <a:cs typeface="Cabin"/>
                        </a:rPr>
                        <a:t>New </a:t>
                      </a:r>
                      <a:r>
                        <a:rPr lang="pl-PL" sz="2700" dirty="0">
                          <a:solidFill>
                            <a:srgbClr val="515454"/>
                          </a:solidFill>
                          <a:effectLst/>
                          <a:latin typeface="Cabin"/>
                          <a:ea typeface="Cabin"/>
                          <a:cs typeface="Cabin"/>
                        </a:rPr>
                        <a:t>presentation</a:t>
                      </a:r>
                      <a:r>
                        <a:rPr lang="en-GB" sz="2700" dirty="0">
                          <a:solidFill>
                            <a:srgbClr val="515454"/>
                          </a:solidFill>
                          <a:effectLst/>
                          <a:latin typeface="Cabin"/>
                          <a:ea typeface="Cabin"/>
                          <a:cs typeface="Cabin"/>
                        </a:rPr>
                        <a:t> created</a:t>
                      </a:r>
                      <a:endParaRPr lang="en-US" sz="2700" dirty="0">
                        <a:solidFill>
                          <a:srgbClr val="515454"/>
                        </a:solidFill>
                        <a:effectLst/>
                        <a:latin typeface="Cabin"/>
                        <a:ea typeface="Cabin"/>
                        <a:cs typeface="Cabin"/>
                      </a:endParaRPr>
                    </a:p>
                  </a:txBody>
                  <a:tcPr marL="68580" marR="68580" marT="0" marB="0">
                    <a:lnL w="9525" cap="flat" cmpd="sng" algn="ctr">
                      <a:solidFill>
                        <a:srgbClr val="70CCD7"/>
                      </a:solidFill>
                      <a:prstDash val="solid"/>
                      <a:round/>
                      <a:headEnd type="none" w="med" len="med"/>
                      <a:tailEnd type="none" w="med" len="med"/>
                    </a:lnL>
                    <a:lnR w="9525" cap="flat" cmpd="sng" algn="ctr">
                      <a:solidFill>
                        <a:srgbClr val="70CCD7"/>
                      </a:solidFill>
                      <a:prstDash val="solid"/>
                      <a:round/>
                      <a:headEnd type="none" w="med" len="med"/>
                      <a:tailEnd type="none" w="med" len="med"/>
                    </a:lnR>
                    <a:lnT w="9525" cap="flat" cmpd="sng" algn="ctr">
                      <a:solidFill>
                        <a:srgbClr val="70CCD7"/>
                      </a:solidFill>
                      <a:prstDash val="solid"/>
                      <a:round/>
                      <a:headEnd type="none" w="med" len="med"/>
                      <a:tailEnd type="none" w="med" len="med"/>
                    </a:lnT>
                    <a:lnB w="9525" cap="flat" cmpd="sng" algn="ctr">
                      <a:solidFill>
                        <a:srgbClr val="70CCD7"/>
                      </a:solidFill>
                      <a:prstDash val="solid"/>
                      <a:round/>
                      <a:headEnd type="none" w="med" len="med"/>
                      <a:tailEnd type="none" w="med" len="med"/>
                    </a:lnB>
                  </a:tcPr>
                </a:tc>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GB" sz="2800" dirty="0">
                          <a:solidFill>
                            <a:srgbClr val="515454"/>
                          </a:solidFill>
                          <a:effectLst/>
                          <a:latin typeface="Cabin"/>
                          <a:ea typeface="Cabin"/>
                          <a:cs typeface="Cabin"/>
                        </a:rPr>
                        <a:t>Krzysztof Komorowski</a:t>
                      </a:r>
                      <a:endParaRPr lang="en-US" sz="2800" dirty="0"/>
                    </a:p>
                  </a:txBody>
                  <a:tcPr marL="68580" marR="68580" marT="0" marB="0">
                    <a:lnL w="9525" cap="flat" cmpd="sng" algn="ctr">
                      <a:solidFill>
                        <a:srgbClr val="70CCD7"/>
                      </a:solidFill>
                      <a:prstDash val="solid"/>
                      <a:round/>
                      <a:headEnd type="none" w="med" len="med"/>
                      <a:tailEnd type="none" w="med" len="med"/>
                    </a:lnL>
                    <a:lnR w="9525" cap="flat" cmpd="sng" algn="ctr">
                      <a:solidFill>
                        <a:srgbClr val="70CCD7"/>
                      </a:solidFill>
                      <a:prstDash val="solid"/>
                      <a:round/>
                      <a:headEnd type="none" w="med" len="med"/>
                      <a:tailEnd type="none" w="med" len="med"/>
                    </a:lnR>
                    <a:lnT w="9525" cap="flat" cmpd="sng" algn="ctr">
                      <a:solidFill>
                        <a:srgbClr val="70CCD7"/>
                      </a:solidFill>
                      <a:prstDash val="solid"/>
                      <a:round/>
                      <a:headEnd type="none" w="med" len="med"/>
                      <a:tailEnd type="none" w="med" len="med"/>
                    </a:lnT>
                    <a:lnB w="9525" cap="flat" cmpd="sng" algn="ctr">
                      <a:solidFill>
                        <a:srgbClr val="70CCD7"/>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grpSp>
        <p:nvGrpSpPr>
          <p:cNvPr id="11" name="Group 10">
            <a:extLst>
              <a:ext uri="{FF2B5EF4-FFF2-40B4-BE49-F238E27FC236}">
                <a16:creationId xmlns:a16="http://schemas.microsoft.com/office/drawing/2014/main" id="{94456952-F371-C012-3BDB-134BA5C9F54B}"/>
              </a:ext>
            </a:extLst>
          </p:cNvPr>
          <p:cNvGrpSpPr/>
          <p:nvPr/>
        </p:nvGrpSpPr>
        <p:grpSpPr>
          <a:xfrm>
            <a:off x="429637" y="8689925"/>
            <a:ext cx="3276250" cy="1310500"/>
            <a:chOff x="429637" y="8689925"/>
            <a:chExt cx="3276250" cy="1310500"/>
          </a:xfrm>
        </p:grpSpPr>
        <p:sp>
          <p:nvSpPr>
            <p:cNvPr id="4" name="Freeform 4">
              <a:extLst>
                <a:ext uri="{FF2B5EF4-FFF2-40B4-BE49-F238E27FC236}">
                  <a16:creationId xmlns:a16="http://schemas.microsoft.com/office/drawing/2014/main" id="{BE04AD38-0751-1944-4B0E-1CE43ADF13C7}"/>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3"/>
              <a:stretch>
                <a:fillRect/>
              </a:stretch>
            </a:blipFill>
          </p:spPr>
          <p:txBody>
            <a:bodyPr/>
            <a:lstStyle/>
            <a:p>
              <a:endParaRPr lang="en-US"/>
            </a:p>
          </p:txBody>
        </p:sp>
        <p:pic>
          <p:nvPicPr>
            <p:cNvPr id="10" name="Picture 9" descr="A logo for a company&#10;&#10;AI-generated content may be incorrect.">
              <a:extLst>
                <a:ext uri="{FF2B5EF4-FFF2-40B4-BE49-F238E27FC236}">
                  <a16:creationId xmlns:a16="http://schemas.microsoft.com/office/drawing/2014/main" id="{0953C43A-DA94-59DF-1A07-B6107BEA15A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graphicFrame>
        <p:nvGraphicFramePr>
          <p:cNvPr id="12" name="Table 11">
            <a:extLst>
              <a:ext uri="{FF2B5EF4-FFF2-40B4-BE49-F238E27FC236}">
                <a16:creationId xmlns:a16="http://schemas.microsoft.com/office/drawing/2014/main" id="{648B0AAB-2B06-3D52-A7E6-E97E69E4CBEC}"/>
              </a:ext>
            </a:extLst>
          </p:cNvPr>
          <p:cNvGraphicFramePr>
            <a:graphicFrameLocks noGrp="1"/>
          </p:cNvGraphicFramePr>
          <p:nvPr>
            <p:extLst>
              <p:ext uri="{D42A27DB-BD31-4B8C-83A1-F6EECF244321}">
                <p14:modId xmlns:p14="http://schemas.microsoft.com/office/powerpoint/2010/main" val="1466772150"/>
              </p:ext>
            </p:extLst>
          </p:nvPr>
        </p:nvGraphicFramePr>
        <p:xfrm>
          <a:off x="1500188" y="2171700"/>
          <a:ext cx="11811000" cy="1574800"/>
        </p:xfrm>
        <a:graphic>
          <a:graphicData uri="http://schemas.openxmlformats.org/drawingml/2006/table">
            <a:tbl>
              <a:tblPr firstRow="1" firstCol="1" bandRow="1"/>
              <a:tblGrid>
                <a:gridCol w="11811000">
                  <a:extLst>
                    <a:ext uri="{9D8B030D-6E8A-4147-A177-3AD203B41FA5}">
                      <a16:colId xmlns:a16="http://schemas.microsoft.com/office/drawing/2014/main" val="371848893"/>
                    </a:ext>
                  </a:extLst>
                </a:gridCol>
              </a:tblGrid>
              <a:tr h="412750">
                <a:tc>
                  <a:txBody>
                    <a:bodyPr/>
                    <a:lstStyle/>
                    <a:p>
                      <a:pPr algn="just">
                        <a:lnSpc>
                          <a:spcPct val="100000"/>
                        </a:lnSpc>
                        <a:spcAft>
                          <a:spcPts val="800"/>
                        </a:spcAft>
                        <a:buNone/>
                      </a:pPr>
                      <a:r>
                        <a:rPr lang="en-GB" sz="2400" b="1" dirty="0">
                          <a:solidFill>
                            <a:srgbClr val="4786C9"/>
                          </a:solidFill>
                          <a:effectLst/>
                          <a:latin typeface="Cabin"/>
                          <a:ea typeface="Cabin"/>
                          <a:cs typeface="Cabin"/>
                        </a:rPr>
                        <a:t>Document Author Partners: </a:t>
                      </a:r>
                    </a:p>
                    <a:p>
                      <a:pPr algn="just">
                        <a:lnSpc>
                          <a:spcPct val="100000"/>
                        </a:lnSpc>
                        <a:spcAft>
                          <a:spcPts val="800"/>
                        </a:spcAft>
                        <a:buNone/>
                      </a:pPr>
                      <a:r>
                        <a:rPr lang="en-GB" sz="2400" b="1" dirty="0" err="1">
                          <a:solidFill>
                            <a:srgbClr val="2D4459"/>
                          </a:solidFill>
                          <a:effectLst/>
                          <a:latin typeface="Cabin"/>
                          <a:ea typeface="Cabin"/>
                          <a:cs typeface="Cabin"/>
                        </a:rPr>
                        <a:t>Fagskolen</a:t>
                      </a:r>
                      <a:r>
                        <a:rPr lang="en-GB" sz="2400" b="1" dirty="0">
                          <a:solidFill>
                            <a:srgbClr val="2D4459"/>
                          </a:solidFill>
                          <a:effectLst/>
                          <a:latin typeface="Cabin"/>
                          <a:ea typeface="Cabin"/>
                          <a:cs typeface="Cabin"/>
                        </a:rPr>
                        <a:t> Rogaland, Energy Innovation, Dalane college </a:t>
                      </a:r>
                      <a:endParaRPr lang="en-IE" sz="2400" dirty="0">
                        <a:solidFill>
                          <a:srgbClr val="2D4459"/>
                        </a:solidFill>
                        <a:effectLst/>
                        <a:latin typeface="Cabin"/>
                        <a:ea typeface="Cabin"/>
                        <a:cs typeface="Cabin"/>
                      </a:endParaRPr>
                    </a:p>
                  </a:txBody>
                  <a:tcPr marL="68580" marR="68580" marT="0" marB="0">
                    <a:lnL>
                      <a:noFill/>
                    </a:lnL>
                    <a:lnR>
                      <a:noFill/>
                    </a:lnR>
                    <a:lnT>
                      <a:noFill/>
                    </a:lnT>
                    <a:lnB>
                      <a:noFill/>
                    </a:lnB>
                    <a:noFill/>
                  </a:tcPr>
                </a:tc>
                <a:extLst>
                  <a:ext uri="{0D108BD9-81ED-4DB2-BD59-A6C34878D82A}">
                    <a16:rowId xmlns:a16="http://schemas.microsoft.com/office/drawing/2014/main" val="758536557"/>
                  </a:ext>
                </a:extLst>
              </a:tr>
              <a:tr h="741680">
                <a:tc>
                  <a:txBody>
                    <a:bodyPr/>
                    <a:lstStyle/>
                    <a:p>
                      <a:pPr algn="ctr">
                        <a:lnSpc>
                          <a:spcPct val="107000"/>
                        </a:lnSpc>
                        <a:spcAft>
                          <a:spcPts val="800"/>
                        </a:spcAft>
                        <a:buNone/>
                      </a:pPr>
                      <a:endParaRPr lang="en-GB" sz="1100" dirty="0">
                        <a:solidFill>
                          <a:srgbClr val="515454"/>
                        </a:solidFill>
                        <a:effectLst/>
                        <a:highlight>
                          <a:srgbClr val="FFFF00"/>
                        </a:highlight>
                        <a:latin typeface="Cabin"/>
                        <a:ea typeface="Cabin"/>
                        <a:cs typeface="Cabin"/>
                      </a:endParaRPr>
                    </a:p>
                  </a:txBody>
                  <a:tcPr marL="68580" marR="68580" marT="0" marB="0">
                    <a:lnL>
                      <a:noFill/>
                    </a:lnL>
                    <a:lnR>
                      <a:noFill/>
                    </a:lnR>
                    <a:lnT>
                      <a:noFill/>
                    </a:lnT>
                    <a:lnB>
                      <a:noFill/>
                    </a:lnB>
                    <a:noFill/>
                  </a:tcPr>
                </a:tc>
                <a:extLst>
                  <a:ext uri="{0D108BD9-81ED-4DB2-BD59-A6C34878D82A}">
                    <a16:rowId xmlns:a16="http://schemas.microsoft.com/office/drawing/2014/main" val="1625610697"/>
                  </a:ext>
                </a:extLst>
              </a:tr>
            </a:tbl>
          </a:graphicData>
        </a:graphic>
      </p:graphicFrame>
      <p:pic>
        <p:nvPicPr>
          <p:cNvPr id="1030" name="Bilde 10" descr="Et bilde som inneholder Font, tekst, Grafikk, logo&#10;&#10;Automatisk generert beskrivelse">
            <a:extLst>
              <a:ext uri="{FF2B5EF4-FFF2-40B4-BE49-F238E27FC236}">
                <a16:creationId xmlns:a16="http://schemas.microsoft.com/office/drawing/2014/main" id="{4A200807-956E-EDF2-556D-6B4AE69E73F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37296" y="3483007"/>
            <a:ext cx="2837894" cy="1095375"/>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2" descr="Logo&#10;&#10;Description automatically generated with medium confidence">
            <a:extLst>
              <a:ext uri="{FF2B5EF4-FFF2-40B4-BE49-F238E27FC236}">
                <a16:creationId xmlns:a16="http://schemas.microsoft.com/office/drawing/2014/main" id="{C05B388E-48C8-9E2B-80D5-EF2FC9E3D62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09956" y="3483007"/>
            <a:ext cx="2927922" cy="1095375"/>
          </a:xfrm>
          <a:prstGeom prst="rect">
            <a:avLst/>
          </a:prstGeom>
          <a:noFill/>
          <a:extLst>
            <a:ext uri="{909E8E84-426E-40DD-AFC4-6F175D3DCCD1}">
              <a14:hiddenFill xmlns:a14="http://schemas.microsoft.com/office/drawing/2010/main">
                <a:solidFill>
                  <a:srgbClr val="FFFFFF"/>
                </a:solidFill>
              </a14:hiddenFill>
            </a:ext>
          </a:extLst>
        </p:spPr>
      </p:pic>
      <p:pic>
        <p:nvPicPr>
          <p:cNvPr id="1028" name="Bilde 1" descr="Dalane videregående skole">
            <a:extLst>
              <a:ext uri="{FF2B5EF4-FFF2-40B4-BE49-F238E27FC236}">
                <a16:creationId xmlns:a16="http://schemas.microsoft.com/office/drawing/2014/main" id="{056C2D5F-1A9F-10ED-459A-29A7145E023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772644" y="3514010"/>
            <a:ext cx="4485690" cy="1033369"/>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FDA09D25-93E4-46E5-E083-3062BADFA00C}"/>
              </a:ext>
            </a:extLst>
          </p:cNvPr>
          <p:cNvSpPr txBox="1"/>
          <p:nvPr/>
        </p:nvSpPr>
        <p:spPr>
          <a:xfrm>
            <a:off x="1518742" y="7346605"/>
            <a:ext cx="12959884" cy="1070871"/>
          </a:xfrm>
          <a:prstGeom prst="rect">
            <a:avLst/>
          </a:prstGeom>
          <a:noFill/>
        </p:spPr>
        <p:txBody>
          <a:bodyPr wrap="square">
            <a:spAutoFit/>
          </a:bodyPr>
          <a:lstStyle/>
          <a:p>
            <a:pPr>
              <a:lnSpc>
                <a:spcPct val="107000"/>
              </a:lnSpc>
              <a:spcAft>
                <a:spcPts val="800"/>
              </a:spcAft>
              <a:buNone/>
            </a:pPr>
            <a:r>
              <a:rPr lang="en-GB" sz="1800" dirty="0">
                <a:solidFill>
                  <a:srgbClr val="515454"/>
                </a:solidFill>
                <a:effectLst/>
                <a:latin typeface="Cabin"/>
                <a:ea typeface="Cabin"/>
                <a:cs typeface="Cabin"/>
              </a:rPr>
              <a:t>Copyright</a:t>
            </a:r>
            <a:endParaRPr lang="en-IE" sz="1800" dirty="0">
              <a:solidFill>
                <a:srgbClr val="515454"/>
              </a:solidFill>
              <a:effectLst/>
              <a:latin typeface="Cabin"/>
              <a:ea typeface="Cabin"/>
              <a:cs typeface="Cabin"/>
            </a:endParaRPr>
          </a:p>
          <a:p>
            <a:pPr>
              <a:lnSpc>
                <a:spcPct val="107000"/>
              </a:lnSpc>
              <a:spcAft>
                <a:spcPts val="800"/>
              </a:spcAft>
            </a:pPr>
            <a:r>
              <a:rPr lang="en-GB" sz="1800" i="1" dirty="0">
                <a:solidFill>
                  <a:srgbClr val="515454"/>
                </a:solidFill>
                <a:effectLst/>
                <a:latin typeface="Cabin"/>
                <a:ea typeface="Cabin"/>
                <a:cs typeface="Cabin"/>
              </a:rPr>
              <a:t>This document was developed under the T-shore project, coordinated by Skilliant. © 2024 – Skilliant. All rights reserved. Licensed to the European Education and Culture Executive Agency (EACEA) under conditions.</a:t>
            </a:r>
            <a:endParaRPr lang="en-IE" sz="1800" dirty="0">
              <a:solidFill>
                <a:srgbClr val="515454"/>
              </a:solidFill>
              <a:effectLst/>
              <a:latin typeface="Cabin"/>
              <a:ea typeface="Cabin"/>
              <a:cs typeface="Cabin"/>
            </a:endParaRPr>
          </a:p>
        </p:txBody>
      </p:sp>
    </p:spTree>
    <p:extLst>
      <p:ext uri="{BB962C8B-B14F-4D97-AF65-F5344CB8AC3E}">
        <p14:creationId xmlns:p14="http://schemas.microsoft.com/office/powerpoint/2010/main" val="17322465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CC63B6-F6C5-D186-3AC8-082F1BAD6667}"/>
            </a:ext>
          </a:extLst>
        </p:cNvPr>
        <p:cNvGrpSpPr/>
        <p:nvPr/>
      </p:nvGrpSpPr>
      <p:grpSpPr>
        <a:xfrm>
          <a:off x="0" y="0"/>
          <a:ext cx="0" cy="0"/>
          <a:chOff x="0" y="0"/>
          <a:chExt cx="0" cy="0"/>
        </a:xfrm>
      </p:grpSpPr>
      <p:pic>
        <p:nvPicPr>
          <p:cNvPr id="1026" name="Picture 2" descr="Gear Teeth - an overview | ScienceDirect Topics">
            <a:extLst>
              <a:ext uri="{FF2B5EF4-FFF2-40B4-BE49-F238E27FC236}">
                <a16:creationId xmlns:a16="http://schemas.microsoft.com/office/drawing/2014/main" id="{DA093833-A509-98BF-2F5C-E59CC8DCD0D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46425" y="2712732"/>
            <a:ext cx="8255775" cy="5354613"/>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oup 2">
            <a:extLst>
              <a:ext uri="{FF2B5EF4-FFF2-40B4-BE49-F238E27FC236}">
                <a16:creationId xmlns:a16="http://schemas.microsoft.com/office/drawing/2014/main" id="{594E3C39-F359-0C61-A470-3CA4DC638201}"/>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2AA20AE7-D9A6-D423-E8BD-DE32DA50D1B3}"/>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135601DE-51DE-BE44-5F3E-BBDC9D742A25}"/>
              </a:ext>
            </a:extLst>
          </p:cNvPr>
          <p:cNvSpPr txBox="1"/>
          <p:nvPr/>
        </p:nvSpPr>
        <p:spPr>
          <a:xfrm>
            <a:off x="1488324" y="474550"/>
            <a:ext cx="16571075" cy="1157881"/>
          </a:xfrm>
          <a:prstGeom prst="rect">
            <a:avLst/>
          </a:prstGeom>
        </p:spPr>
        <p:txBody>
          <a:bodyPr wrap="square" lIns="0" tIns="0" rIns="0" bIns="0" rtlCol="0" anchor="t">
            <a:spAutoFit/>
          </a:bodyPr>
          <a:lstStyle/>
          <a:p>
            <a:pPr algn="l">
              <a:lnSpc>
                <a:spcPts val="9792"/>
              </a:lnSpc>
            </a:pPr>
            <a:r>
              <a:rPr lang="en-GB" sz="5400" dirty="0">
                <a:solidFill>
                  <a:srgbClr val="2D4459"/>
                </a:solidFill>
                <a:latin typeface="Cabin 1"/>
                <a:ea typeface="Cabin 1"/>
                <a:cs typeface="Cabin 1"/>
                <a:sym typeface="Cabin 1"/>
              </a:rPr>
              <a:t>Gear too</a:t>
            </a:r>
            <a:r>
              <a:rPr lang="pl-PL" sz="5400" dirty="0">
                <a:solidFill>
                  <a:srgbClr val="2D4459"/>
                </a:solidFill>
                <a:latin typeface="Cabin 1"/>
                <a:ea typeface="Cabin 1"/>
                <a:cs typeface="Cabin 1"/>
                <a:sym typeface="Cabin 1"/>
              </a:rPr>
              <a:t>th profile</a:t>
            </a:r>
            <a:endParaRPr lang="en-US" sz="6800" dirty="0">
              <a:solidFill>
                <a:srgbClr val="2D4459"/>
              </a:solidFill>
              <a:latin typeface="Cabin 1"/>
              <a:ea typeface="Cabin 1"/>
              <a:cs typeface="Cabin 1"/>
              <a:sym typeface="Cabin 1"/>
            </a:endParaRPr>
          </a:p>
        </p:txBody>
      </p:sp>
      <p:grpSp>
        <p:nvGrpSpPr>
          <p:cNvPr id="11" name="Group 2">
            <a:extLst>
              <a:ext uri="{FF2B5EF4-FFF2-40B4-BE49-F238E27FC236}">
                <a16:creationId xmlns:a16="http://schemas.microsoft.com/office/drawing/2014/main" id="{7E9BBE14-5AFA-1636-5CD0-CD331C20F49B}"/>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DA63931B-A830-F6D6-F343-300C12E246C1}"/>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5" name="TextBox 6">
            <a:extLst>
              <a:ext uri="{FF2B5EF4-FFF2-40B4-BE49-F238E27FC236}">
                <a16:creationId xmlns:a16="http://schemas.microsoft.com/office/drawing/2014/main" id="{619E0174-8A8A-600E-A670-A1ED86893754}"/>
              </a:ext>
            </a:extLst>
          </p:cNvPr>
          <p:cNvSpPr txBox="1"/>
          <p:nvPr/>
        </p:nvSpPr>
        <p:spPr>
          <a:xfrm>
            <a:off x="685800" y="2056088"/>
            <a:ext cx="8534400" cy="5800627"/>
          </a:xfrm>
          <a:prstGeom prst="rect">
            <a:avLst/>
          </a:prstGeom>
        </p:spPr>
        <p:txBody>
          <a:bodyPr wrap="square" lIns="0" tIns="0" rIns="0" bIns="0" rtlCol="0" anchor="t">
            <a:spAutoFit/>
          </a:bodyPr>
          <a:lstStyle/>
          <a:p>
            <a:pPr marL="214313" lvl="1" algn="l">
              <a:lnSpc>
                <a:spcPct val="200000"/>
              </a:lnSpc>
            </a:pPr>
            <a:r>
              <a:rPr lang="en-US" sz="2400" b="1" dirty="0">
                <a:solidFill>
                  <a:srgbClr val="515454"/>
                </a:solidFill>
                <a:latin typeface="Cabin 3"/>
                <a:ea typeface="Cabin 3"/>
                <a:cs typeface="Cabin 3"/>
                <a:sym typeface="Cabin 3"/>
              </a:rPr>
              <a:t>Tooth profile - the profile or design of the tooth is the most important aspect of a gear.</a:t>
            </a:r>
          </a:p>
          <a:p>
            <a:pPr marL="557213" lvl="1" indent="-342900" algn="l">
              <a:lnSpc>
                <a:spcPct val="200000"/>
              </a:lnSpc>
              <a:buFont typeface="Arial" panose="020B0604020202020204" pitchFamily="34" charset="0"/>
              <a:buChar char="•"/>
            </a:pPr>
            <a:r>
              <a:rPr lang="en-US" sz="2400" dirty="0">
                <a:solidFill>
                  <a:srgbClr val="515454"/>
                </a:solidFill>
                <a:latin typeface="Cabin 3"/>
                <a:ea typeface="Cabin 3"/>
                <a:cs typeface="Cabin 3"/>
                <a:sym typeface="Cabin 3"/>
              </a:rPr>
              <a:t>The profile of the tooth is based on the force curve in the gear.</a:t>
            </a:r>
          </a:p>
          <a:p>
            <a:pPr marL="557213" lvl="1" indent="-342900" algn="l">
              <a:lnSpc>
                <a:spcPct val="200000"/>
              </a:lnSpc>
              <a:buFont typeface="Arial" panose="020B0604020202020204" pitchFamily="34" charset="0"/>
              <a:buChar char="•"/>
            </a:pPr>
            <a:r>
              <a:rPr lang="en-US" sz="2400" dirty="0">
                <a:solidFill>
                  <a:srgbClr val="515454"/>
                </a:solidFill>
                <a:latin typeface="Cabin 3"/>
                <a:ea typeface="Cabin 3"/>
                <a:cs typeface="Cabin 3"/>
                <a:sym typeface="Cabin 3"/>
              </a:rPr>
              <a:t>The profile also helps to place the forces where the tooth can absorb large forces.</a:t>
            </a:r>
          </a:p>
          <a:p>
            <a:pPr marL="557213" lvl="1" indent="-342900" algn="l">
              <a:lnSpc>
                <a:spcPct val="200000"/>
              </a:lnSpc>
              <a:buFont typeface="Arial" panose="020B0604020202020204" pitchFamily="34" charset="0"/>
              <a:buChar char="•"/>
            </a:pPr>
            <a:r>
              <a:rPr lang="en-US" sz="2400" dirty="0">
                <a:solidFill>
                  <a:srgbClr val="515454"/>
                </a:solidFill>
                <a:latin typeface="Cabin 3"/>
                <a:ea typeface="Cabin 3"/>
                <a:cs typeface="Cabin 3"/>
                <a:sym typeface="Cabin 3"/>
              </a:rPr>
              <a:t>This contributes to transferring forces between shafts in a smooth manner.</a:t>
            </a:r>
          </a:p>
          <a:p>
            <a:pPr marL="557213" lvl="1" indent="-342900" algn="l">
              <a:lnSpc>
                <a:spcPct val="200000"/>
              </a:lnSpc>
              <a:buFont typeface="Arial" panose="020B0604020202020204" pitchFamily="34" charset="0"/>
              <a:buChar char="•"/>
            </a:pPr>
            <a:r>
              <a:rPr lang="en-US" sz="2400" dirty="0">
                <a:solidFill>
                  <a:srgbClr val="515454"/>
                </a:solidFill>
                <a:latin typeface="Cabin 3"/>
                <a:ea typeface="Cabin 3"/>
                <a:cs typeface="Cabin 3"/>
                <a:sym typeface="Cabin 3"/>
              </a:rPr>
              <a:t>It also helps extend the lifespan of the gear</a:t>
            </a:r>
            <a:endParaRPr lang="pl-PL" sz="2400" dirty="0">
              <a:solidFill>
                <a:srgbClr val="515454"/>
              </a:solidFill>
              <a:latin typeface="Cabin 3"/>
              <a:ea typeface="Cabin 3"/>
              <a:cs typeface="Cabin 3"/>
              <a:sym typeface="Cabin 3"/>
            </a:endParaRPr>
          </a:p>
        </p:txBody>
      </p:sp>
      <p:grpSp>
        <p:nvGrpSpPr>
          <p:cNvPr id="4" name="Group 3">
            <a:extLst>
              <a:ext uri="{FF2B5EF4-FFF2-40B4-BE49-F238E27FC236}">
                <a16:creationId xmlns:a16="http://schemas.microsoft.com/office/drawing/2014/main" id="{AFC062C3-B005-FB08-4498-09A14F109A44}"/>
              </a:ext>
            </a:extLst>
          </p:cNvPr>
          <p:cNvGrpSpPr/>
          <p:nvPr/>
        </p:nvGrpSpPr>
        <p:grpSpPr>
          <a:xfrm>
            <a:off x="429637" y="8689925"/>
            <a:ext cx="3276250" cy="1310500"/>
            <a:chOff x="429637" y="8689925"/>
            <a:chExt cx="3276250" cy="1310500"/>
          </a:xfrm>
        </p:grpSpPr>
        <p:sp>
          <p:nvSpPr>
            <p:cNvPr id="8" name="Freeform 4">
              <a:extLst>
                <a:ext uri="{FF2B5EF4-FFF2-40B4-BE49-F238E27FC236}">
                  <a16:creationId xmlns:a16="http://schemas.microsoft.com/office/drawing/2014/main" id="{CF1AB71E-F385-01E4-0344-6D8F3D36D006}"/>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endParaRPr lang="en-US"/>
            </a:p>
          </p:txBody>
        </p:sp>
        <p:pic>
          <p:nvPicPr>
            <p:cNvPr id="9" name="Picture 8" descr="A logo for a company&#10;&#10;AI-generated content may be incorrect.">
              <a:extLst>
                <a:ext uri="{FF2B5EF4-FFF2-40B4-BE49-F238E27FC236}">
                  <a16:creationId xmlns:a16="http://schemas.microsoft.com/office/drawing/2014/main" id="{77AB6933-9427-350B-E799-C5F55E30751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22087873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ED4C88-1B79-1147-5389-D45BA92A6CEA}"/>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074CB44B-9D07-6FF1-6F7C-3A82B777D5BB}"/>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5C567E1E-5760-A0B6-651B-94011409B869}"/>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F54DA415-A250-172D-4CA9-89E1014A91DB}"/>
              </a:ext>
            </a:extLst>
          </p:cNvPr>
          <p:cNvSpPr txBox="1"/>
          <p:nvPr/>
        </p:nvSpPr>
        <p:spPr>
          <a:xfrm>
            <a:off x="1488324" y="474550"/>
            <a:ext cx="16571075" cy="1157881"/>
          </a:xfrm>
          <a:prstGeom prst="rect">
            <a:avLst/>
          </a:prstGeom>
        </p:spPr>
        <p:txBody>
          <a:bodyPr wrap="square" lIns="0" tIns="0" rIns="0" bIns="0" rtlCol="0" anchor="t">
            <a:spAutoFit/>
          </a:bodyPr>
          <a:lstStyle/>
          <a:p>
            <a:pPr algn="l">
              <a:lnSpc>
                <a:spcPts val="9792"/>
              </a:lnSpc>
            </a:pPr>
            <a:r>
              <a:rPr lang="pl-PL" sz="5400" dirty="0">
                <a:solidFill>
                  <a:srgbClr val="2D4459"/>
                </a:solidFill>
                <a:latin typeface="Cabin 1"/>
                <a:ea typeface="Cabin 1"/>
                <a:cs typeface="Cabin 1"/>
                <a:sym typeface="Cabin 1"/>
              </a:rPr>
              <a:t>Gears </a:t>
            </a:r>
            <a:r>
              <a:rPr lang="en-GB" sz="5400" dirty="0">
                <a:solidFill>
                  <a:srgbClr val="2D4459"/>
                </a:solidFill>
                <a:latin typeface="Cabin 1"/>
                <a:ea typeface="Cabin 1"/>
                <a:cs typeface="Cabin 1"/>
                <a:sym typeface="Cabin 1"/>
              </a:rPr>
              <a:t>movement</a:t>
            </a:r>
            <a:endParaRPr lang="en-US" sz="6800" dirty="0">
              <a:solidFill>
                <a:srgbClr val="2D4459"/>
              </a:solidFill>
              <a:latin typeface="Cabin 1"/>
              <a:ea typeface="Cabin 1"/>
              <a:cs typeface="Cabin 1"/>
              <a:sym typeface="Cabin 1"/>
            </a:endParaRPr>
          </a:p>
        </p:txBody>
      </p:sp>
      <p:grpSp>
        <p:nvGrpSpPr>
          <p:cNvPr id="11" name="Group 2">
            <a:extLst>
              <a:ext uri="{FF2B5EF4-FFF2-40B4-BE49-F238E27FC236}">
                <a16:creationId xmlns:a16="http://schemas.microsoft.com/office/drawing/2014/main" id="{81A40C87-F1A5-53BE-E981-F6A257E17084}"/>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0CCF9451-16D0-5CD8-9517-A9901AAE198E}"/>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6" name="TextBox 6">
            <a:extLst>
              <a:ext uri="{FF2B5EF4-FFF2-40B4-BE49-F238E27FC236}">
                <a16:creationId xmlns:a16="http://schemas.microsoft.com/office/drawing/2014/main" id="{443D62FD-B8BA-FA1C-5D71-29654DC1202B}"/>
              </a:ext>
            </a:extLst>
          </p:cNvPr>
          <p:cNvSpPr txBox="1"/>
          <p:nvPr/>
        </p:nvSpPr>
        <p:spPr>
          <a:xfrm>
            <a:off x="7218799" y="2286448"/>
            <a:ext cx="5627846" cy="3261470"/>
          </a:xfrm>
          <a:prstGeom prst="rect">
            <a:avLst/>
          </a:prstGeom>
        </p:spPr>
        <p:txBody>
          <a:bodyPr wrap="square" lIns="0" tIns="0" rIns="0" bIns="0" rtlCol="0" anchor="t">
            <a:spAutoFit/>
          </a:bodyPr>
          <a:lstStyle/>
          <a:p>
            <a:pPr marL="214313" lvl="1" algn="l">
              <a:lnSpc>
                <a:spcPct val="150000"/>
              </a:lnSpc>
            </a:pPr>
            <a:r>
              <a:rPr lang="en-US" sz="2400" b="1" dirty="0">
                <a:solidFill>
                  <a:srgbClr val="515454"/>
                </a:solidFill>
                <a:latin typeface="Cabin 3"/>
                <a:ea typeface="Cabin 3"/>
                <a:cs typeface="Cabin 3"/>
                <a:sym typeface="Cabin 3"/>
              </a:rPr>
              <a:t>Driving side of a tooth</a:t>
            </a:r>
          </a:p>
          <a:p>
            <a:pPr marL="557213" lvl="1" indent="-342900" algn="l">
              <a:lnSpc>
                <a:spcPct val="150000"/>
              </a:lnSpc>
              <a:buFont typeface="Arial" panose="020B0604020202020204" pitchFamily="34" charset="0"/>
              <a:buChar char="•"/>
            </a:pPr>
            <a:r>
              <a:rPr lang="en-US" sz="2400" dirty="0">
                <a:solidFill>
                  <a:srgbClr val="515454"/>
                </a:solidFill>
                <a:latin typeface="Cabin 3"/>
                <a:ea typeface="Cabin 3"/>
                <a:cs typeface="Cabin 3"/>
                <a:sym typeface="Cabin 3"/>
              </a:rPr>
              <a:t>The side of the tooth that drives the engaging tooth. </a:t>
            </a:r>
          </a:p>
          <a:p>
            <a:pPr marL="557213" lvl="1" indent="-342900" algn="l">
              <a:lnSpc>
                <a:spcPct val="150000"/>
              </a:lnSpc>
              <a:buFont typeface="Arial" panose="020B0604020202020204" pitchFamily="34" charset="0"/>
              <a:buChar char="•"/>
            </a:pPr>
            <a:r>
              <a:rPr lang="en-US" sz="2400" dirty="0">
                <a:solidFill>
                  <a:srgbClr val="515454"/>
                </a:solidFill>
                <a:latin typeface="Cabin 3"/>
                <a:ea typeface="Cabin 3"/>
                <a:cs typeface="Cabin 3"/>
                <a:sym typeface="Cabin 3"/>
              </a:rPr>
              <a:t>The pattern on the contact surface provides a good indication of the gear's position and/or wear.</a:t>
            </a:r>
          </a:p>
        </p:txBody>
      </p:sp>
      <p:sp>
        <p:nvSpPr>
          <p:cNvPr id="10" name="TextBox 6">
            <a:extLst>
              <a:ext uri="{FF2B5EF4-FFF2-40B4-BE49-F238E27FC236}">
                <a16:creationId xmlns:a16="http://schemas.microsoft.com/office/drawing/2014/main" id="{D141FFC5-ABEB-05B4-6BDA-F4F1081771A2}"/>
              </a:ext>
            </a:extLst>
          </p:cNvPr>
          <p:cNvSpPr txBox="1"/>
          <p:nvPr/>
        </p:nvSpPr>
        <p:spPr>
          <a:xfrm>
            <a:off x="1219200" y="2339059"/>
            <a:ext cx="5627846" cy="1599477"/>
          </a:xfrm>
          <a:prstGeom prst="rect">
            <a:avLst/>
          </a:prstGeom>
        </p:spPr>
        <p:txBody>
          <a:bodyPr wrap="square" lIns="0" tIns="0" rIns="0" bIns="0" rtlCol="0" anchor="t">
            <a:spAutoFit/>
          </a:bodyPr>
          <a:lstStyle/>
          <a:p>
            <a:pPr marL="214313" lvl="1" algn="l">
              <a:lnSpc>
                <a:spcPct val="150000"/>
              </a:lnSpc>
            </a:pPr>
            <a:r>
              <a:rPr lang="en-US" sz="2400" b="1" dirty="0">
                <a:solidFill>
                  <a:srgbClr val="515454"/>
                </a:solidFill>
                <a:latin typeface="Cabin 3"/>
                <a:ea typeface="Cabin 3"/>
                <a:cs typeface="Cabin 3"/>
                <a:sym typeface="Cabin 3"/>
              </a:rPr>
              <a:t>Free side of a tooth (coast side)</a:t>
            </a:r>
          </a:p>
          <a:p>
            <a:pPr marL="557213" lvl="1" indent="-342900" algn="l">
              <a:lnSpc>
                <a:spcPct val="150000"/>
              </a:lnSpc>
              <a:buFont typeface="Arial" panose="020B0604020202020204" pitchFamily="34" charset="0"/>
              <a:buChar char="•"/>
            </a:pPr>
            <a:r>
              <a:rPr lang="en-US" sz="2400" dirty="0">
                <a:solidFill>
                  <a:srgbClr val="515454"/>
                </a:solidFill>
                <a:latin typeface="Cabin 3"/>
                <a:ea typeface="Cabin 3"/>
                <a:cs typeface="Cabin 3"/>
                <a:sym typeface="Cabin 3"/>
              </a:rPr>
              <a:t>The side of the tooth that does not drive the engaging tooth.</a:t>
            </a:r>
          </a:p>
        </p:txBody>
      </p:sp>
      <p:pic>
        <p:nvPicPr>
          <p:cNvPr id="16396" name="Picture 12" descr="Differential Noise &amp; Vibration: Here's How to Diagnose the Problem">
            <a:extLst>
              <a:ext uri="{FF2B5EF4-FFF2-40B4-BE49-F238E27FC236}">
                <a16:creationId xmlns:a16="http://schemas.microsoft.com/office/drawing/2014/main" id="{6E53A457-2E67-3A1D-B39B-6F3D5A36ED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4863994"/>
            <a:ext cx="4800600" cy="3264408"/>
          </a:xfrm>
          <a:prstGeom prst="rect">
            <a:avLst/>
          </a:prstGeom>
          <a:noFill/>
          <a:extLst>
            <a:ext uri="{909E8E84-426E-40DD-AFC4-6F175D3DCCD1}">
              <a14:hiddenFill xmlns:a14="http://schemas.microsoft.com/office/drawing/2010/main">
                <a:solidFill>
                  <a:srgbClr val="FFFFFF"/>
                </a:solidFill>
              </a14:hiddenFill>
            </a:ext>
          </a:extLst>
        </p:spPr>
      </p:pic>
      <p:pic>
        <p:nvPicPr>
          <p:cNvPr id="13" name="Bilde 12">
            <a:extLst>
              <a:ext uri="{FF2B5EF4-FFF2-40B4-BE49-F238E27FC236}">
                <a16:creationId xmlns:a16="http://schemas.microsoft.com/office/drawing/2014/main" id="{6B5C994C-0B50-0D84-8234-F14D70F714F2}"/>
              </a:ext>
            </a:extLst>
          </p:cNvPr>
          <p:cNvPicPr>
            <a:picLocks noChangeAspect="1"/>
          </p:cNvPicPr>
          <p:nvPr/>
        </p:nvPicPr>
        <p:blipFill>
          <a:blip r:embed="rId4"/>
          <a:srcRect l="50100" t="65727"/>
          <a:stretch/>
        </p:blipFill>
        <p:spPr>
          <a:xfrm>
            <a:off x="7313234" y="5772374"/>
            <a:ext cx="5912391" cy="3261470"/>
          </a:xfrm>
          <a:prstGeom prst="rect">
            <a:avLst/>
          </a:prstGeom>
        </p:spPr>
      </p:pic>
      <p:pic>
        <p:nvPicPr>
          <p:cNvPr id="5" name="Picture 6" descr="http://www.allfordmustangs.com/forums/attachments/2005-2010-mustang-gt-tech/156989d1338814972-calling-all-experienced-8-8-re-builders-gear-marking-compound-pictures-inside-help-dsc06298.jpg">
            <a:extLst>
              <a:ext uri="{FF2B5EF4-FFF2-40B4-BE49-F238E27FC236}">
                <a16:creationId xmlns:a16="http://schemas.microsoft.com/office/drawing/2014/main" id="{4CD5267A-1D44-4F20-7CA0-2FAA8DF89DB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487400" y="2339059"/>
            <a:ext cx="3778908" cy="5038544"/>
          </a:xfrm>
          <a:prstGeom prst="rect">
            <a:avLst/>
          </a:prstGeom>
          <a:noFill/>
          <a:extLst>
            <a:ext uri="{909E8E84-426E-40DD-AFC4-6F175D3DCCD1}">
              <a14:hiddenFill xmlns:a14="http://schemas.microsoft.com/office/drawing/2010/main">
                <a:solidFill>
                  <a:srgbClr val="FFFFFF"/>
                </a:solidFill>
              </a14:hiddenFill>
            </a:ext>
          </a:extLst>
        </p:spPr>
      </p:pic>
      <p:sp>
        <p:nvSpPr>
          <p:cNvPr id="15" name="TekstSylinder 14">
            <a:extLst>
              <a:ext uri="{FF2B5EF4-FFF2-40B4-BE49-F238E27FC236}">
                <a16:creationId xmlns:a16="http://schemas.microsoft.com/office/drawing/2014/main" id="{5F45DCD6-D0D1-2BD1-AFD4-026591D9A01D}"/>
              </a:ext>
            </a:extLst>
          </p:cNvPr>
          <p:cNvSpPr txBox="1"/>
          <p:nvPr/>
        </p:nvSpPr>
        <p:spPr>
          <a:xfrm>
            <a:off x="13951716" y="7584171"/>
            <a:ext cx="3297532" cy="923330"/>
          </a:xfrm>
          <a:prstGeom prst="rect">
            <a:avLst/>
          </a:prstGeom>
          <a:noFill/>
        </p:spPr>
        <p:txBody>
          <a:bodyPr wrap="square">
            <a:spAutoFit/>
          </a:bodyPr>
          <a:lstStyle/>
          <a:p>
            <a:r>
              <a:rPr lang="en-US" i="1" dirty="0">
                <a:latin typeface="Cabin 3" panose="020B0604020202020204" charset="0"/>
              </a:rPr>
              <a:t>The contact surface can be checked using a pain specifically designed for this purpose.</a:t>
            </a:r>
          </a:p>
        </p:txBody>
      </p:sp>
      <p:grpSp>
        <p:nvGrpSpPr>
          <p:cNvPr id="4" name="Group 3">
            <a:extLst>
              <a:ext uri="{FF2B5EF4-FFF2-40B4-BE49-F238E27FC236}">
                <a16:creationId xmlns:a16="http://schemas.microsoft.com/office/drawing/2014/main" id="{4C3AB988-BBFA-B04F-AA9F-ADCCF104ADA0}"/>
              </a:ext>
            </a:extLst>
          </p:cNvPr>
          <p:cNvGrpSpPr/>
          <p:nvPr/>
        </p:nvGrpSpPr>
        <p:grpSpPr>
          <a:xfrm>
            <a:off x="429637" y="8689925"/>
            <a:ext cx="3276250" cy="1310500"/>
            <a:chOff x="429637" y="8689925"/>
            <a:chExt cx="3276250" cy="1310500"/>
          </a:xfrm>
        </p:grpSpPr>
        <p:sp>
          <p:nvSpPr>
            <p:cNvPr id="9" name="Freeform 4">
              <a:extLst>
                <a:ext uri="{FF2B5EF4-FFF2-40B4-BE49-F238E27FC236}">
                  <a16:creationId xmlns:a16="http://schemas.microsoft.com/office/drawing/2014/main" id="{D861486F-E827-6AD7-5214-970C539E36AD}"/>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6"/>
              <a:stretch>
                <a:fillRect/>
              </a:stretch>
            </a:blipFill>
          </p:spPr>
          <p:txBody>
            <a:bodyPr/>
            <a:lstStyle/>
            <a:p>
              <a:endParaRPr lang="en-US"/>
            </a:p>
          </p:txBody>
        </p:sp>
        <p:pic>
          <p:nvPicPr>
            <p:cNvPr id="14" name="Picture 13" descr="A logo for a company&#10;&#10;AI-generated content may be incorrect.">
              <a:extLst>
                <a:ext uri="{FF2B5EF4-FFF2-40B4-BE49-F238E27FC236}">
                  <a16:creationId xmlns:a16="http://schemas.microsoft.com/office/drawing/2014/main" id="{91ED5C64-B16D-FEAF-D668-909E0B5758F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20026434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31A32A-2DC9-C9DC-7D4B-6A1628FF3086}"/>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41C8859A-9CA5-69D8-39E1-75AF7BE1B53C}"/>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CBD7E170-3BB2-C5CF-8FF4-0D00A7C63515}"/>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F8753830-FD64-0AC2-A500-10923A56BA29}"/>
              </a:ext>
            </a:extLst>
          </p:cNvPr>
          <p:cNvSpPr txBox="1"/>
          <p:nvPr/>
        </p:nvSpPr>
        <p:spPr>
          <a:xfrm>
            <a:off x="1488324" y="474550"/>
            <a:ext cx="16571075" cy="1157881"/>
          </a:xfrm>
          <a:prstGeom prst="rect">
            <a:avLst/>
          </a:prstGeom>
        </p:spPr>
        <p:txBody>
          <a:bodyPr wrap="square" lIns="0" tIns="0" rIns="0" bIns="0" rtlCol="0" anchor="t">
            <a:spAutoFit/>
          </a:bodyPr>
          <a:lstStyle/>
          <a:p>
            <a:pPr algn="l">
              <a:lnSpc>
                <a:spcPts val="9792"/>
              </a:lnSpc>
            </a:pPr>
            <a:r>
              <a:rPr lang="en-GB" sz="5400" dirty="0">
                <a:solidFill>
                  <a:srgbClr val="2D4459"/>
                </a:solidFill>
                <a:latin typeface="Cabin 1"/>
                <a:ea typeface="Cabin 1"/>
                <a:cs typeface="Cabin 1"/>
                <a:sym typeface="Cabin 1"/>
              </a:rPr>
              <a:t>Power transmission</a:t>
            </a:r>
            <a:endParaRPr lang="en-US" sz="6800" dirty="0">
              <a:solidFill>
                <a:srgbClr val="2D4459"/>
              </a:solidFill>
              <a:latin typeface="Cabin 1"/>
              <a:ea typeface="Cabin 1"/>
              <a:cs typeface="Cabin 1"/>
              <a:sym typeface="Cabin 1"/>
            </a:endParaRPr>
          </a:p>
        </p:txBody>
      </p:sp>
      <p:grpSp>
        <p:nvGrpSpPr>
          <p:cNvPr id="11" name="Group 2">
            <a:extLst>
              <a:ext uri="{FF2B5EF4-FFF2-40B4-BE49-F238E27FC236}">
                <a16:creationId xmlns:a16="http://schemas.microsoft.com/office/drawing/2014/main" id="{9A079D5D-1854-C2EA-B7A2-01D9E673D685}"/>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8CD98067-8AF8-E1DC-32CA-35E693F04B89}"/>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10" name="TextBox 6">
            <a:extLst>
              <a:ext uri="{FF2B5EF4-FFF2-40B4-BE49-F238E27FC236}">
                <a16:creationId xmlns:a16="http://schemas.microsoft.com/office/drawing/2014/main" id="{5B923E60-86C6-59CB-AC2F-8F6F41756199}"/>
              </a:ext>
            </a:extLst>
          </p:cNvPr>
          <p:cNvSpPr txBox="1"/>
          <p:nvPr/>
        </p:nvSpPr>
        <p:spPr>
          <a:xfrm>
            <a:off x="1143000" y="2681768"/>
            <a:ext cx="8305800" cy="4923464"/>
          </a:xfrm>
          <a:prstGeom prst="rect">
            <a:avLst/>
          </a:prstGeom>
        </p:spPr>
        <p:txBody>
          <a:bodyPr wrap="square" lIns="0" tIns="0" rIns="0" bIns="0" rtlCol="0" anchor="t">
            <a:spAutoFit/>
          </a:bodyPr>
          <a:lstStyle/>
          <a:p>
            <a:pPr marL="214313" lvl="1" algn="l">
              <a:lnSpc>
                <a:spcPct val="150000"/>
              </a:lnSpc>
            </a:pPr>
            <a:r>
              <a:rPr lang="en-US" sz="2400" b="1" dirty="0">
                <a:solidFill>
                  <a:srgbClr val="515454"/>
                </a:solidFill>
                <a:latin typeface="Cabin 3"/>
                <a:ea typeface="Cabin 3"/>
                <a:cs typeface="Cabin 3"/>
                <a:sym typeface="Cabin 3"/>
              </a:rPr>
              <a:t>Gears can consist of one or more parts. The function is to transfer movement from one shaft to another - </a:t>
            </a:r>
            <a:r>
              <a:rPr lang="en-US" sz="2400" dirty="0">
                <a:solidFill>
                  <a:srgbClr val="515454"/>
                </a:solidFill>
                <a:latin typeface="Cabin 3"/>
                <a:ea typeface="Cabin 3"/>
                <a:cs typeface="Cabin 3"/>
                <a:sym typeface="Cabin 3"/>
              </a:rPr>
              <a:t>Increasing or reducing the revolutions between shafts.</a:t>
            </a:r>
          </a:p>
          <a:p>
            <a:pPr marL="557213" lvl="1" indent="-342900" algn="l">
              <a:lnSpc>
                <a:spcPct val="150000"/>
              </a:lnSpc>
              <a:buFont typeface="Arial" panose="020B0604020202020204" pitchFamily="34" charset="0"/>
              <a:buChar char="•"/>
            </a:pPr>
            <a:r>
              <a:rPr lang="en-US" sz="2400" dirty="0">
                <a:solidFill>
                  <a:srgbClr val="515454"/>
                </a:solidFill>
                <a:latin typeface="Cabin 3"/>
                <a:ea typeface="Cabin 3"/>
                <a:cs typeface="Cabin 3"/>
                <a:sym typeface="Cabin 3"/>
              </a:rPr>
              <a:t>Changing the direction between shafts may also be desirable.</a:t>
            </a:r>
          </a:p>
          <a:p>
            <a:pPr marL="557213" lvl="1" indent="-342900" algn="l">
              <a:lnSpc>
                <a:spcPct val="150000"/>
              </a:lnSpc>
              <a:buFont typeface="Arial" panose="020B0604020202020204" pitchFamily="34" charset="0"/>
              <a:buChar char="•"/>
            </a:pPr>
            <a:r>
              <a:rPr lang="en-US" sz="2400" dirty="0">
                <a:solidFill>
                  <a:srgbClr val="515454"/>
                </a:solidFill>
                <a:latin typeface="Cabin 3"/>
                <a:ea typeface="Cabin 3"/>
                <a:cs typeface="Cabin 3"/>
                <a:sym typeface="Cabin 3"/>
              </a:rPr>
              <a:t>Gear transmission is designed based on the placement of shafts and the required gear ratio.</a:t>
            </a:r>
          </a:p>
          <a:p>
            <a:pPr marL="557213" lvl="1" indent="-342900" algn="l">
              <a:lnSpc>
                <a:spcPct val="150000"/>
              </a:lnSpc>
              <a:buFont typeface="Arial" panose="020B0604020202020204" pitchFamily="34" charset="0"/>
              <a:buChar char="•"/>
            </a:pPr>
            <a:r>
              <a:rPr lang="en-US" sz="2400" dirty="0">
                <a:solidFill>
                  <a:srgbClr val="515454"/>
                </a:solidFill>
                <a:latin typeface="Cabin 3"/>
                <a:ea typeface="Cabin 3"/>
                <a:cs typeface="Cabin 3"/>
                <a:sym typeface="Cabin 3"/>
              </a:rPr>
              <a:t>Often, there is a need to add more gears instead of larger gears</a:t>
            </a:r>
          </a:p>
        </p:txBody>
      </p:sp>
      <p:pic>
        <p:nvPicPr>
          <p:cNvPr id="2050" name="Picture 2" descr="Example of a power-split transmission design with power paths.... |  Download Scientific Diagram">
            <a:extLst>
              <a:ext uri="{FF2B5EF4-FFF2-40B4-BE49-F238E27FC236}">
                <a16:creationId xmlns:a16="http://schemas.microsoft.com/office/drawing/2014/main" id="{EA46B3D3-9905-F27E-D3CF-643C97DE03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48800" y="2200806"/>
            <a:ext cx="6553200" cy="6007100"/>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a:extLst>
              <a:ext uri="{FF2B5EF4-FFF2-40B4-BE49-F238E27FC236}">
                <a16:creationId xmlns:a16="http://schemas.microsoft.com/office/drawing/2014/main" id="{838B8998-FF29-62E4-5B4C-BAD79261521A}"/>
              </a:ext>
            </a:extLst>
          </p:cNvPr>
          <p:cNvGrpSpPr/>
          <p:nvPr/>
        </p:nvGrpSpPr>
        <p:grpSpPr>
          <a:xfrm>
            <a:off x="429637" y="8689925"/>
            <a:ext cx="3276250" cy="1310500"/>
            <a:chOff x="429637" y="8689925"/>
            <a:chExt cx="3276250" cy="1310500"/>
          </a:xfrm>
        </p:grpSpPr>
        <p:sp>
          <p:nvSpPr>
            <p:cNvPr id="6" name="Freeform 4">
              <a:extLst>
                <a:ext uri="{FF2B5EF4-FFF2-40B4-BE49-F238E27FC236}">
                  <a16:creationId xmlns:a16="http://schemas.microsoft.com/office/drawing/2014/main" id="{7AFF6D75-4557-3C2B-9811-F5FD948B28FE}"/>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endParaRPr lang="en-US"/>
            </a:p>
          </p:txBody>
        </p:sp>
        <p:pic>
          <p:nvPicPr>
            <p:cNvPr id="8" name="Picture 7" descr="A logo for a company&#10;&#10;AI-generated content may be incorrect.">
              <a:extLst>
                <a:ext uri="{FF2B5EF4-FFF2-40B4-BE49-F238E27FC236}">
                  <a16:creationId xmlns:a16="http://schemas.microsoft.com/office/drawing/2014/main" id="{785D7FEF-8443-3DD4-1328-E350B6AB492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4962413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414ACC-AEED-0A72-B03E-92C4FE9FF1CE}"/>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B6FB3B6B-03CF-C194-9D48-645CF4A6660A}"/>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FCE8B9DE-B316-7AB5-EFA6-D835EAFB8C0E}"/>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60540201-A9E2-2DFD-B8BA-1ED84F92D56A}"/>
              </a:ext>
            </a:extLst>
          </p:cNvPr>
          <p:cNvSpPr txBox="1"/>
          <p:nvPr/>
        </p:nvSpPr>
        <p:spPr>
          <a:xfrm>
            <a:off x="1488324" y="474550"/>
            <a:ext cx="16571075" cy="1157881"/>
          </a:xfrm>
          <a:prstGeom prst="rect">
            <a:avLst/>
          </a:prstGeom>
        </p:spPr>
        <p:txBody>
          <a:bodyPr wrap="square" lIns="0" tIns="0" rIns="0" bIns="0" rtlCol="0" anchor="t">
            <a:spAutoFit/>
          </a:bodyPr>
          <a:lstStyle/>
          <a:p>
            <a:pPr algn="l">
              <a:lnSpc>
                <a:spcPts val="9792"/>
              </a:lnSpc>
            </a:pPr>
            <a:r>
              <a:rPr lang="pl-PL" sz="5400" dirty="0">
                <a:solidFill>
                  <a:srgbClr val="2D4459"/>
                </a:solidFill>
                <a:latin typeface="Cabin 1"/>
                <a:ea typeface="Cabin 1"/>
                <a:cs typeface="Cabin 1"/>
                <a:sym typeface="Cabin 1"/>
              </a:rPr>
              <a:t>Gears ratio change</a:t>
            </a:r>
            <a:endParaRPr lang="en-US" sz="6800" dirty="0">
              <a:solidFill>
                <a:srgbClr val="2D4459"/>
              </a:solidFill>
              <a:latin typeface="Cabin 1"/>
              <a:ea typeface="Cabin 1"/>
              <a:cs typeface="Cabin 1"/>
              <a:sym typeface="Cabin 1"/>
            </a:endParaRPr>
          </a:p>
        </p:txBody>
      </p:sp>
      <p:grpSp>
        <p:nvGrpSpPr>
          <p:cNvPr id="11" name="Group 2">
            <a:extLst>
              <a:ext uri="{FF2B5EF4-FFF2-40B4-BE49-F238E27FC236}">
                <a16:creationId xmlns:a16="http://schemas.microsoft.com/office/drawing/2014/main" id="{F36566BA-6340-9F7E-FCF0-EA4E94B81BB8}"/>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D9CDEA41-1FDE-E617-715C-FB6CFA607035}"/>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6" name="TextBox 6">
            <a:extLst>
              <a:ext uri="{FF2B5EF4-FFF2-40B4-BE49-F238E27FC236}">
                <a16:creationId xmlns:a16="http://schemas.microsoft.com/office/drawing/2014/main" id="{420CBC5C-65FA-77D4-E2E1-0CD1A37BFCE5}"/>
              </a:ext>
            </a:extLst>
          </p:cNvPr>
          <p:cNvSpPr txBox="1"/>
          <p:nvPr/>
        </p:nvSpPr>
        <p:spPr>
          <a:xfrm>
            <a:off x="2362200" y="2211975"/>
            <a:ext cx="5627846" cy="7139455"/>
          </a:xfrm>
          <a:prstGeom prst="rect">
            <a:avLst/>
          </a:prstGeom>
        </p:spPr>
        <p:txBody>
          <a:bodyPr wrap="square" lIns="0" tIns="0" rIns="0" bIns="0" rtlCol="0" anchor="t">
            <a:spAutoFit/>
          </a:bodyPr>
          <a:lstStyle/>
          <a:p>
            <a:pPr marL="214313" lvl="1" algn="l">
              <a:lnSpc>
                <a:spcPct val="150000"/>
              </a:lnSpc>
            </a:pPr>
            <a:r>
              <a:rPr lang="en-US" sz="2400" b="1" dirty="0">
                <a:solidFill>
                  <a:srgbClr val="515454"/>
                </a:solidFill>
                <a:latin typeface="Cabin 3"/>
                <a:ea typeface="Cabin 3"/>
                <a:cs typeface="Cabin 3"/>
                <a:sym typeface="Cabin 3"/>
              </a:rPr>
              <a:t>Direct transmission</a:t>
            </a:r>
          </a:p>
          <a:p>
            <a:pPr marL="557213" lvl="1" indent="-342900" algn="l">
              <a:lnSpc>
                <a:spcPct val="150000"/>
              </a:lnSpc>
              <a:buFont typeface="Arial" panose="020B0604020202020204" pitchFamily="34" charset="0"/>
              <a:buChar char="•"/>
            </a:pPr>
            <a:r>
              <a:rPr lang="en-US" sz="2400" dirty="0">
                <a:solidFill>
                  <a:srgbClr val="515454"/>
                </a:solidFill>
                <a:latin typeface="Cabin 3"/>
                <a:ea typeface="Cabin 3"/>
                <a:cs typeface="Cabin 3"/>
                <a:sym typeface="Cabin 3"/>
              </a:rPr>
              <a:t>When the input rotational speed is the same as the output rotational speed.</a:t>
            </a:r>
          </a:p>
          <a:p>
            <a:pPr marL="214313" lvl="1" algn="l">
              <a:lnSpc>
                <a:spcPct val="150000"/>
              </a:lnSpc>
            </a:pPr>
            <a:r>
              <a:rPr lang="en-US" sz="2400" b="1" dirty="0">
                <a:solidFill>
                  <a:srgbClr val="515454"/>
                </a:solidFill>
                <a:latin typeface="Cabin 3"/>
                <a:ea typeface="Cabin 3"/>
                <a:cs typeface="Cabin 3"/>
                <a:sym typeface="Cabin 3"/>
              </a:rPr>
              <a:t>Driver.</a:t>
            </a:r>
          </a:p>
          <a:p>
            <a:pPr marL="557213" lvl="1" indent="-342900" algn="l">
              <a:lnSpc>
                <a:spcPct val="150000"/>
              </a:lnSpc>
              <a:buFont typeface="Arial" panose="020B0604020202020204" pitchFamily="34" charset="0"/>
              <a:buChar char="•"/>
            </a:pPr>
            <a:r>
              <a:rPr lang="en-US" sz="2400" dirty="0">
                <a:solidFill>
                  <a:srgbClr val="515454"/>
                </a:solidFill>
                <a:latin typeface="Cabin 3"/>
                <a:ea typeface="Cabin 3"/>
                <a:cs typeface="Cabin 3"/>
                <a:sym typeface="Cabin 3"/>
              </a:rPr>
              <a:t>Power in</a:t>
            </a:r>
          </a:p>
          <a:p>
            <a:pPr marL="557213" lvl="1" indent="-342900" algn="l">
              <a:lnSpc>
                <a:spcPct val="150000"/>
              </a:lnSpc>
              <a:buFont typeface="Arial" panose="020B0604020202020204" pitchFamily="34" charset="0"/>
              <a:buChar char="•"/>
            </a:pPr>
            <a:r>
              <a:rPr lang="en-US" sz="2400" dirty="0">
                <a:solidFill>
                  <a:srgbClr val="515454"/>
                </a:solidFill>
                <a:latin typeface="Cabin 3"/>
                <a:ea typeface="Cabin 3"/>
                <a:cs typeface="Cabin 3"/>
                <a:sym typeface="Cabin 3"/>
              </a:rPr>
              <a:t>Input gear </a:t>
            </a:r>
            <a:r>
              <a:rPr lang="pl-PL" sz="2400" dirty="0">
                <a:solidFill>
                  <a:srgbClr val="515454"/>
                </a:solidFill>
                <a:latin typeface="Cabin 3"/>
                <a:ea typeface="Cabin 3"/>
                <a:cs typeface="Cabin 3"/>
                <a:sym typeface="Cabin 3"/>
              </a:rPr>
              <a:t>- </a:t>
            </a:r>
            <a:r>
              <a:rPr lang="en-US" sz="2400" dirty="0">
                <a:solidFill>
                  <a:srgbClr val="515454"/>
                </a:solidFill>
                <a:latin typeface="Cabin 3"/>
                <a:ea typeface="Cabin 3"/>
                <a:cs typeface="Cabin 3"/>
                <a:sym typeface="Cabin 3"/>
              </a:rPr>
              <a:t>engages with the driven gear, causing it to rotate.</a:t>
            </a:r>
          </a:p>
          <a:p>
            <a:pPr marL="214313" lvl="1" algn="l">
              <a:lnSpc>
                <a:spcPct val="150000"/>
              </a:lnSpc>
            </a:pPr>
            <a:r>
              <a:rPr lang="en-US" sz="2400" b="1" dirty="0">
                <a:solidFill>
                  <a:srgbClr val="515454"/>
                </a:solidFill>
                <a:latin typeface="Cabin 3"/>
                <a:ea typeface="Cabin 3"/>
                <a:cs typeface="Cabin 3"/>
                <a:sym typeface="Cabin 3"/>
              </a:rPr>
              <a:t>Driven.</a:t>
            </a:r>
          </a:p>
          <a:p>
            <a:pPr marL="557213" lvl="1" indent="-342900" algn="l">
              <a:lnSpc>
                <a:spcPct val="150000"/>
              </a:lnSpc>
              <a:buFont typeface="Arial" panose="020B0604020202020204" pitchFamily="34" charset="0"/>
              <a:buChar char="•"/>
            </a:pPr>
            <a:r>
              <a:rPr lang="en-US" sz="2400" dirty="0">
                <a:solidFill>
                  <a:srgbClr val="515454"/>
                </a:solidFill>
                <a:latin typeface="Cabin 3"/>
                <a:ea typeface="Cabin 3"/>
                <a:cs typeface="Cabin 3"/>
                <a:sym typeface="Cabin 3"/>
              </a:rPr>
              <a:t>Power out.</a:t>
            </a:r>
          </a:p>
          <a:p>
            <a:pPr marL="557213" lvl="1" indent="-342900" algn="l">
              <a:lnSpc>
                <a:spcPct val="150000"/>
              </a:lnSpc>
              <a:buFont typeface="Arial" panose="020B0604020202020204" pitchFamily="34" charset="0"/>
              <a:buChar char="•"/>
            </a:pPr>
            <a:r>
              <a:rPr lang="en-US" sz="2400" dirty="0">
                <a:solidFill>
                  <a:srgbClr val="515454"/>
                </a:solidFill>
                <a:latin typeface="Cabin 3"/>
                <a:ea typeface="Cabin 3"/>
                <a:cs typeface="Cabin 3"/>
                <a:sym typeface="Cabin 3"/>
              </a:rPr>
              <a:t>Output gear - rotates as a result of the input gear.</a:t>
            </a:r>
            <a:endParaRPr lang="pl-PL" sz="2400" dirty="0">
              <a:solidFill>
                <a:srgbClr val="515454"/>
              </a:solidFill>
              <a:latin typeface="Cabin 3"/>
              <a:ea typeface="Cabin 3"/>
              <a:cs typeface="Cabin 3"/>
              <a:sym typeface="Cabin 3"/>
            </a:endParaRPr>
          </a:p>
          <a:p>
            <a:pPr marL="214313" lvl="1" algn="l">
              <a:lnSpc>
                <a:spcPct val="150000"/>
              </a:lnSpc>
            </a:pPr>
            <a:endParaRPr lang="en-US" sz="2400" dirty="0">
              <a:solidFill>
                <a:srgbClr val="515454"/>
              </a:solidFill>
              <a:latin typeface="Cabin 3"/>
              <a:ea typeface="Cabin 3"/>
              <a:cs typeface="Cabin 3"/>
              <a:sym typeface="Cabin 3"/>
            </a:endParaRPr>
          </a:p>
          <a:p>
            <a:pPr marL="214313" lvl="1" algn="l">
              <a:lnSpc>
                <a:spcPct val="150000"/>
              </a:lnSpc>
            </a:pPr>
            <a:endParaRPr lang="pl-PL" sz="2400" dirty="0">
              <a:solidFill>
                <a:srgbClr val="515454"/>
              </a:solidFill>
              <a:latin typeface="Cabin 3"/>
              <a:ea typeface="Cabin 3"/>
              <a:cs typeface="Cabin 3"/>
              <a:sym typeface="Cabin 3"/>
            </a:endParaRPr>
          </a:p>
        </p:txBody>
      </p:sp>
      <p:pic>
        <p:nvPicPr>
          <p:cNvPr id="11266" name="Picture 2" descr="Mechanical Engineers Rocks. - Gear ratio: The gear ratio of a gear train,  also known as its speed ratio, is the ratio of the angular velocity of the  input gear to the">
            <a:extLst>
              <a:ext uri="{FF2B5EF4-FFF2-40B4-BE49-F238E27FC236}">
                <a16:creationId xmlns:a16="http://schemas.microsoft.com/office/drawing/2014/main" id="{6B750322-2173-F786-3B75-CBC4601F9FD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10600" y="2031943"/>
            <a:ext cx="4142681" cy="397006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a:extLst>
              <a:ext uri="{FF2B5EF4-FFF2-40B4-BE49-F238E27FC236}">
                <a16:creationId xmlns:a16="http://schemas.microsoft.com/office/drawing/2014/main" id="{694D63EC-5EE4-336F-FF70-15570C2CB78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66350" y="6507522"/>
            <a:ext cx="2031179" cy="2115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4" name="Group 3">
            <a:extLst>
              <a:ext uri="{FF2B5EF4-FFF2-40B4-BE49-F238E27FC236}">
                <a16:creationId xmlns:a16="http://schemas.microsoft.com/office/drawing/2014/main" id="{C83F6134-4F51-20E3-CDA1-4E021B61066C}"/>
              </a:ext>
            </a:extLst>
          </p:cNvPr>
          <p:cNvGrpSpPr/>
          <p:nvPr/>
        </p:nvGrpSpPr>
        <p:grpSpPr>
          <a:xfrm>
            <a:off x="429637" y="8689925"/>
            <a:ext cx="3276250" cy="1310500"/>
            <a:chOff x="429637" y="8689925"/>
            <a:chExt cx="3276250" cy="1310500"/>
          </a:xfrm>
        </p:grpSpPr>
        <p:sp>
          <p:nvSpPr>
            <p:cNvPr id="9" name="Freeform 4">
              <a:extLst>
                <a:ext uri="{FF2B5EF4-FFF2-40B4-BE49-F238E27FC236}">
                  <a16:creationId xmlns:a16="http://schemas.microsoft.com/office/drawing/2014/main" id="{DCAB0DA5-7C80-9798-F527-D2BDB0F440E3}"/>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5"/>
              <a:stretch>
                <a:fillRect/>
              </a:stretch>
            </a:blipFill>
          </p:spPr>
          <p:txBody>
            <a:bodyPr/>
            <a:lstStyle/>
            <a:p>
              <a:endParaRPr lang="en-US"/>
            </a:p>
          </p:txBody>
        </p:sp>
        <p:pic>
          <p:nvPicPr>
            <p:cNvPr id="10" name="Picture 9" descr="A logo for a company&#10;&#10;AI-generated content may be incorrect.">
              <a:extLst>
                <a:ext uri="{FF2B5EF4-FFF2-40B4-BE49-F238E27FC236}">
                  <a16:creationId xmlns:a16="http://schemas.microsoft.com/office/drawing/2014/main" id="{37982435-F411-A748-9D11-9CB1661B6E2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8885758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09CBF5-C270-E571-2306-1096589B914F}"/>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86851782-1AD1-8928-3C16-7AEE099B0E68}"/>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780DD9F9-E603-4C8C-92B0-E112C7D87999}"/>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FD3D22DA-AD21-38D2-9FC2-3326A9D4ACE2}"/>
              </a:ext>
            </a:extLst>
          </p:cNvPr>
          <p:cNvSpPr txBox="1"/>
          <p:nvPr/>
        </p:nvSpPr>
        <p:spPr>
          <a:xfrm>
            <a:off x="1488324" y="474550"/>
            <a:ext cx="16571075" cy="1157881"/>
          </a:xfrm>
          <a:prstGeom prst="rect">
            <a:avLst/>
          </a:prstGeom>
        </p:spPr>
        <p:txBody>
          <a:bodyPr wrap="square" lIns="0" tIns="0" rIns="0" bIns="0" rtlCol="0" anchor="t">
            <a:spAutoFit/>
          </a:bodyPr>
          <a:lstStyle/>
          <a:p>
            <a:pPr algn="l">
              <a:lnSpc>
                <a:spcPts val="9792"/>
              </a:lnSpc>
            </a:pPr>
            <a:r>
              <a:rPr lang="pl-PL" sz="5400" dirty="0">
                <a:solidFill>
                  <a:srgbClr val="2D4459"/>
                </a:solidFill>
                <a:latin typeface="Cabin 1"/>
                <a:ea typeface="Cabin 1"/>
                <a:cs typeface="Cabin 1"/>
                <a:sym typeface="Cabin 1"/>
              </a:rPr>
              <a:t>Gears ratio change</a:t>
            </a:r>
            <a:endParaRPr lang="en-US" sz="6800" dirty="0">
              <a:solidFill>
                <a:srgbClr val="2D4459"/>
              </a:solidFill>
              <a:latin typeface="Cabin 1"/>
              <a:ea typeface="Cabin 1"/>
              <a:cs typeface="Cabin 1"/>
              <a:sym typeface="Cabin 1"/>
            </a:endParaRPr>
          </a:p>
        </p:txBody>
      </p:sp>
      <p:grpSp>
        <p:nvGrpSpPr>
          <p:cNvPr id="11" name="Group 2">
            <a:extLst>
              <a:ext uri="{FF2B5EF4-FFF2-40B4-BE49-F238E27FC236}">
                <a16:creationId xmlns:a16="http://schemas.microsoft.com/office/drawing/2014/main" id="{9B0F872D-B564-12D2-77AB-1C8FC6D7AB09}"/>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101FE260-5D46-6CFA-AB92-647D0D397F26}"/>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mc:AlternateContent xmlns:mc="http://schemas.openxmlformats.org/markup-compatibility/2006" xmlns:a14="http://schemas.microsoft.com/office/drawing/2010/main">
        <mc:Choice Requires="a14">
          <p:sp>
            <p:nvSpPr>
              <p:cNvPr id="6" name="TextBox 6">
                <a:extLst>
                  <a:ext uri="{FF2B5EF4-FFF2-40B4-BE49-F238E27FC236}">
                    <a16:creationId xmlns:a16="http://schemas.microsoft.com/office/drawing/2014/main" id="{114031DE-2FAF-2C09-90D0-D3E10B73255B}"/>
                  </a:ext>
                </a:extLst>
              </p:cNvPr>
              <p:cNvSpPr txBox="1"/>
              <p:nvPr/>
            </p:nvSpPr>
            <p:spPr>
              <a:xfrm>
                <a:off x="652199" y="2001281"/>
                <a:ext cx="10168201" cy="2954848"/>
              </a:xfrm>
              <a:prstGeom prst="rect">
                <a:avLst/>
              </a:prstGeom>
            </p:spPr>
            <p:txBody>
              <a:bodyPr wrap="square" lIns="0" tIns="0" rIns="0" bIns="0" rtlCol="0" anchor="t">
                <a:spAutoFit/>
              </a:bodyPr>
              <a:lstStyle/>
              <a:p>
                <a:pPr marL="214313" lvl="1" algn="l">
                  <a:lnSpc>
                    <a:spcPct val="150000"/>
                  </a:lnSpc>
                </a:pPr>
                <a:r>
                  <a:rPr lang="en-US" sz="2400" b="1" dirty="0">
                    <a:solidFill>
                      <a:srgbClr val="515454"/>
                    </a:solidFill>
                    <a:latin typeface="Cabin 3"/>
                    <a:ea typeface="Cabin 3"/>
                    <a:cs typeface="Cabin 3"/>
                    <a:sym typeface="Cabin 3"/>
                  </a:rPr>
                  <a:t>Increase in Rotational Speed (RPM)</a:t>
                </a:r>
              </a:p>
              <a:p>
                <a:pPr marL="214313" lvl="1">
                  <a:lnSpc>
                    <a:spcPct val="150000"/>
                  </a:lnSpc>
                </a:pPr>
                <a:r>
                  <a:rPr lang="en-US" sz="2400" dirty="0">
                    <a:solidFill>
                      <a:srgbClr val="515454"/>
                    </a:solidFill>
                    <a:latin typeface="Cabin 3"/>
                    <a:ea typeface="Cabin 3"/>
                    <a:cs typeface="Cabin 3"/>
                    <a:sym typeface="Cabin 3"/>
                  </a:rPr>
                  <a:t>For gears, the number of teeth is used to calculate the gear ratio</a:t>
                </a:r>
                <a:endParaRPr lang="en-US" sz="2400" b="1" dirty="0">
                  <a:solidFill>
                    <a:srgbClr val="515454"/>
                  </a:solidFill>
                  <a:latin typeface="Cabin 3"/>
                  <a:ea typeface="Cabin 3"/>
                  <a:cs typeface="Cabin 3"/>
                  <a:sym typeface="Cabin 3"/>
                </a:endParaRPr>
              </a:p>
              <a:p>
                <a:pPr marL="214313" lvl="1" algn="l">
                  <a:lnSpc>
                    <a:spcPct val="150000"/>
                  </a:lnSpc>
                </a:pPr>
                <a:endParaRPr lang="en-US" sz="2400" b="1" dirty="0">
                  <a:solidFill>
                    <a:srgbClr val="515454"/>
                  </a:solidFill>
                  <a:latin typeface="Cabin 3"/>
                  <a:ea typeface="Cabin 3"/>
                  <a:cs typeface="Cabin 3"/>
                  <a:sym typeface="Cabin 3"/>
                </a:endParaRPr>
              </a:p>
              <a:p>
                <a:pPr marL="214313" lvl="1" algn="l">
                  <a:lnSpc>
                    <a:spcPct val="150000"/>
                  </a:lnSpc>
                </a:pPr>
                <a:r>
                  <a:rPr lang="en-US" sz="2400" b="1" dirty="0">
                    <a:solidFill>
                      <a:srgbClr val="515454"/>
                    </a:solidFill>
                    <a:latin typeface="Cabin 3"/>
                    <a:ea typeface="Cabin 3"/>
                    <a:cs typeface="Cabin 3"/>
                    <a:sym typeface="Cabin 3"/>
                  </a:rPr>
                  <a:t>D in (Input gear diameter) = Ø400 and D out (Output gear diameter) = Ø50.</a:t>
                </a:r>
              </a:p>
              <a:p>
                <a:pPr marL="214313" lvl="1">
                  <a:lnSpc>
                    <a:spcPct val="150000"/>
                  </a:lnSpc>
                </a:pPr>
                <a:r>
                  <a:rPr lang="en-US" sz="2400" dirty="0">
                    <a:solidFill>
                      <a:srgbClr val="515454"/>
                    </a:solidFill>
                    <a:latin typeface="Cabin 3"/>
                    <a:ea typeface="Cabin 3"/>
                    <a:cs typeface="Cabin 3"/>
                    <a:sym typeface="Cabin 3"/>
                  </a:rPr>
                  <a:t>Gear ratio =</a:t>
                </a:r>
                <a:r>
                  <a:rPr lang="nb-NO" sz="2400" dirty="0">
                    <a:solidFill>
                      <a:prstClr val="black"/>
                    </a:solidFill>
                    <a:latin typeface="Cabin 3" panose="020B0604020202020204" charset="0"/>
                    <a:ea typeface="Cambria Math"/>
                    <a:cs typeface="Times New Roman" pitchFamily="18" charset="0"/>
                  </a:rPr>
                  <a:t> </a:t>
                </a:r>
                <a14:m>
                  <m:oMath xmlns:m="http://schemas.openxmlformats.org/officeDocument/2006/math">
                    <m:f>
                      <m:fPr>
                        <m:ctrlPr>
                          <a:rPr lang="nb-NO" sz="2400" i="1" smtClean="0">
                            <a:solidFill>
                              <a:prstClr val="black"/>
                            </a:solidFill>
                            <a:latin typeface="Cambria Math" panose="02040503050406030204" pitchFamily="18" charset="0"/>
                            <a:ea typeface="Cambria Math"/>
                            <a:cs typeface="Times New Roman" pitchFamily="18" charset="0"/>
                          </a:rPr>
                        </m:ctrlPr>
                      </m:fPr>
                      <m:num>
                        <m:r>
                          <a:rPr lang="nb-NO" sz="2400" i="1" smtClean="0">
                            <a:solidFill>
                              <a:prstClr val="black"/>
                            </a:solidFill>
                            <a:latin typeface="Cambria Math"/>
                            <a:ea typeface="Cambria Math"/>
                            <a:cs typeface="Times New Roman" pitchFamily="18" charset="0"/>
                          </a:rPr>
                          <m:t>𝐷</m:t>
                        </m:r>
                        <m:r>
                          <a:rPr lang="nb-NO" sz="2400" i="1" smtClean="0">
                            <a:solidFill>
                              <a:prstClr val="black"/>
                            </a:solidFill>
                            <a:latin typeface="Cambria Math"/>
                            <a:ea typeface="Cambria Math"/>
                            <a:cs typeface="Times New Roman" pitchFamily="18" charset="0"/>
                          </a:rPr>
                          <m:t> </m:t>
                        </m:r>
                        <m:r>
                          <a:rPr lang="nb-NO" sz="2400" i="1" smtClean="0">
                            <a:solidFill>
                              <a:prstClr val="black"/>
                            </a:solidFill>
                            <a:latin typeface="Cambria Math"/>
                            <a:ea typeface="Cambria Math"/>
                            <a:cs typeface="Times New Roman" pitchFamily="18" charset="0"/>
                          </a:rPr>
                          <m:t>𝑖𝑛</m:t>
                        </m:r>
                      </m:num>
                      <m:den>
                        <m:r>
                          <a:rPr lang="en-GB" sz="2400" b="0" i="1" smtClean="0">
                            <a:solidFill>
                              <a:prstClr val="black"/>
                            </a:solidFill>
                            <a:latin typeface="Cambria Math" panose="02040503050406030204" pitchFamily="18" charset="0"/>
                            <a:ea typeface="Cambria Math"/>
                            <a:cs typeface="Times New Roman" pitchFamily="18" charset="0"/>
                          </a:rPr>
                          <m:t>𝐷</m:t>
                        </m:r>
                        <m:r>
                          <a:rPr lang="nb-NO" sz="2400" i="1" smtClean="0">
                            <a:solidFill>
                              <a:prstClr val="black"/>
                            </a:solidFill>
                            <a:latin typeface="Cambria Math"/>
                            <a:ea typeface="Cambria Math"/>
                            <a:cs typeface="Times New Roman" pitchFamily="18" charset="0"/>
                          </a:rPr>
                          <m:t> </m:t>
                        </m:r>
                        <m:r>
                          <a:rPr lang="en-GB" sz="2400" b="0" i="1" smtClean="0">
                            <a:solidFill>
                              <a:prstClr val="black"/>
                            </a:solidFill>
                            <a:latin typeface="Cambria Math" panose="02040503050406030204" pitchFamily="18" charset="0"/>
                            <a:ea typeface="Cambria Math"/>
                            <a:cs typeface="Times New Roman" pitchFamily="18" charset="0"/>
                          </a:rPr>
                          <m:t>𝑜𝑢</m:t>
                        </m:r>
                        <m:r>
                          <a:rPr lang="nb-NO" sz="2400" i="1" smtClean="0">
                            <a:solidFill>
                              <a:prstClr val="black"/>
                            </a:solidFill>
                            <a:latin typeface="Cambria Math"/>
                            <a:ea typeface="Cambria Math"/>
                            <a:cs typeface="Times New Roman" pitchFamily="18" charset="0"/>
                          </a:rPr>
                          <m:t>𝑡</m:t>
                        </m:r>
                      </m:den>
                    </m:f>
                  </m:oMath>
                </a14:m>
                <a:endParaRPr lang="en-US" sz="2400" b="1" dirty="0">
                  <a:solidFill>
                    <a:srgbClr val="515454"/>
                  </a:solidFill>
                  <a:latin typeface="Cabin 3" panose="020B0604020202020204" charset="0"/>
                  <a:ea typeface="Cabin 3"/>
                  <a:cs typeface="Cabin 3"/>
                  <a:sym typeface="Cabin 3"/>
                </a:endParaRPr>
              </a:p>
            </p:txBody>
          </p:sp>
        </mc:Choice>
        <mc:Fallback xmlns="">
          <p:sp>
            <p:nvSpPr>
              <p:cNvPr id="6" name="TextBox 6">
                <a:extLst>
                  <a:ext uri="{FF2B5EF4-FFF2-40B4-BE49-F238E27FC236}">
                    <a16:creationId xmlns:a16="http://schemas.microsoft.com/office/drawing/2014/main" id="{114031DE-2FAF-2C09-90D0-D3E10B73255B}"/>
                  </a:ext>
                </a:extLst>
              </p:cNvPr>
              <p:cNvSpPr txBox="1">
                <a:spLocks noRot="1" noChangeAspect="1" noMove="1" noResize="1" noEditPoints="1" noAdjustHandles="1" noChangeArrowheads="1" noChangeShapeType="1" noTextEdit="1"/>
              </p:cNvSpPr>
              <p:nvPr/>
            </p:nvSpPr>
            <p:spPr>
              <a:xfrm>
                <a:off x="652199" y="2001281"/>
                <a:ext cx="10168201" cy="2954848"/>
              </a:xfrm>
              <a:prstGeom prst="rect">
                <a:avLst/>
              </a:prstGeom>
              <a:blipFill>
                <a:blip r:embed="rId4"/>
                <a:stretch>
                  <a:fillRect r="-60" b="-288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TekstSylinder 9">
                <a:extLst>
                  <a:ext uri="{FF2B5EF4-FFF2-40B4-BE49-F238E27FC236}">
                    <a16:creationId xmlns:a16="http://schemas.microsoft.com/office/drawing/2014/main" id="{BC5025AB-0E02-DCDB-0735-E80246C6B6EF}"/>
                  </a:ext>
                </a:extLst>
              </p:cNvPr>
              <p:cNvSpPr txBox="1"/>
              <p:nvPr/>
            </p:nvSpPr>
            <p:spPr>
              <a:xfrm>
                <a:off x="2940661" y="4347432"/>
                <a:ext cx="1530451" cy="824456"/>
              </a:xfrm>
              <a:prstGeom prst="rect">
                <a:avLst/>
              </a:prstGeom>
              <a:noFill/>
            </p:spPr>
            <p:txBody>
              <a:bodyPr wrap="square" rtlCol="0">
                <a:spAutoFit/>
              </a:bodyPr>
              <a:lstStyle/>
              <a:p>
                <a:pPr>
                  <a:spcAft>
                    <a:spcPts val="1200"/>
                  </a:spcAft>
                </a:pPr>
                <a14:m>
                  <m:oMathPara xmlns:m="http://schemas.openxmlformats.org/officeDocument/2006/math">
                    <m:oMathParaPr>
                      <m:jc m:val="centerGroup"/>
                    </m:oMathParaPr>
                    <m:oMath xmlns:m="http://schemas.openxmlformats.org/officeDocument/2006/math">
                      <m:r>
                        <a:rPr lang="nb-NO" sz="2000" i="1">
                          <a:solidFill>
                            <a:prstClr val="black"/>
                          </a:solidFill>
                          <a:latin typeface="Cambria Math"/>
                          <a:ea typeface="Cambria Math"/>
                          <a:cs typeface="Times New Roman" pitchFamily="18" charset="0"/>
                        </a:rPr>
                        <m:t>~ </m:t>
                      </m:r>
                      <m:f>
                        <m:fPr>
                          <m:ctrlPr>
                            <a:rPr lang="nb-NO" sz="2000" i="1">
                              <a:solidFill>
                                <a:prstClr val="black"/>
                              </a:solidFill>
                              <a:latin typeface="Cambria Math" panose="02040503050406030204" pitchFamily="18" charset="0"/>
                              <a:ea typeface="Cambria Math"/>
                              <a:cs typeface="Times New Roman" pitchFamily="18" charset="0"/>
                            </a:rPr>
                          </m:ctrlPr>
                        </m:fPr>
                        <m:num>
                          <m:r>
                            <a:rPr lang="nb-NO" sz="2000" i="1">
                              <a:solidFill>
                                <a:prstClr val="black"/>
                              </a:solidFill>
                              <a:latin typeface="Cambria Math"/>
                              <a:ea typeface="Cambria Math"/>
                              <a:cs typeface="Times New Roman" pitchFamily="18" charset="0"/>
                            </a:rPr>
                            <m:t>400</m:t>
                          </m:r>
                        </m:num>
                        <m:den>
                          <m:r>
                            <a:rPr lang="nb-NO" sz="2000" i="1">
                              <a:solidFill>
                                <a:prstClr val="black"/>
                              </a:solidFill>
                              <a:latin typeface="Cambria Math"/>
                              <a:ea typeface="Cambria Math"/>
                              <a:cs typeface="Times New Roman" pitchFamily="18" charset="0"/>
                            </a:rPr>
                            <m:t>50</m:t>
                          </m:r>
                        </m:den>
                      </m:f>
                      <m:r>
                        <a:rPr lang="nb-NO" sz="2000" i="1">
                          <a:solidFill>
                            <a:prstClr val="black"/>
                          </a:solidFill>
                          <a:latin typeface="Cambria Math"/>
                          <a:ea typeface="Cambria Math"/>
                          <a:cs typeface="Times New Roman" pitchFamily="18" charset="0"/>
                        </a:rPr>
                        <m:t>=</m:t>
                      </m:r>
                      <m:f>
                        <m:fPr>
                          <m:ctrlPr>
                            <a:rPr lang="nb-NO" sz="2000" i="1">
                              <a:solidFill>
                                <a:prstClr val="black"/>
                              </a:solidFill>
                              <a:latin typeface="Cambria Math" panose="02040503050406030204" pitchFamily="18" charset="0"/>
                              <a:ea typeface="Cambria Math"/>
                              <a:cs typeface="Times New Roman" pitchFamily="18" charset="0"/>
                            </a:rPr>
                          </m:ctrlPr>
                        </m:fPr>
                        <m:num>
                          <m:r>
                            <a:rPr lang="nb-NO" sz="2000" i="1">
                              <a:solidFill>
                                <a:prstClr val="black"/>
                              </a:solidFill>
                              <a:latin typeface="Cambria Math"/>
                              <a:ea typeface="Cambria Math"/>
                              <a:cs typeface="Times New Roman" pitchFamily="18" charset="0"/>
                            </a:rPr>
                            <m:t>8</m:t>
                          </m:r>
                        </m:num>
                        <m:den>
                          <m:r>
                            <a:rPr lang="nb-NO" sz="2000" i="1">
                              <a:solidFill>
                                <a:prstClr val="black"/>
                              </a:solidFill>
                              <a:latin typeface="Cambria Math"/>
                              <a:ea typeface="Cambria Math"/>
                              <a:cs typeface="Times New Roman" pitchFamily="18" charset="0"/>
                            </a:rPr>
                            <m:t>1</m:t>
                          </m:r>
                        </m:den>
                      </m:f>
                    </m:oMath>
                  </m:oMathPara>
                </a14:m>
                <a:endParaRPr lang="nb-NO" sz="2400" dirty="0">
                  <a:latin typeface="Cabin 3" panose="020B0604020202020204" charset="0"/>
                  <a:cs typeface="Times New Roman" pitchFamily="18" charset="0"/>
                </a:endParaRPr>
              </a:p>
            </p:txBody>
          </p:sp>
        </mc:Choice>
        <mc:Fallback xmlns="">
          <p:sp>
            <p:nvSpPr>
              <p:cNvPr id="10" name="TekstSylinder 9">
                <a:extLst>
                  <a:ext uri="{FF2B5EF4-FFF2-40B4-BE49-F238E27FC236}">
                    <a16:creationId xmlns:a16="http://schemas.microsoft.com/office/drawing/2014/main" id="{BC5025AB-0E02-DCDB-0735-E80246C6B6EF}"/>
                  </a:ext>
                </a:extLst>
              </p:cNvPr>
              <p:cNvSpPr txBox="1">
                <a:spLocks noRot="1" noChangeAspect="1" noMove="1" noResize="1" noEditPoints="1" noAdjustHandles="1" noChangeArrowheads="1" noChangeShapeType="1" noTextEdit="1"/>
              </p:cNvSpPr>
              <p:nvPr/>
            </p:nvSpPr>
            <p:spPr>
              <a:xfrm>
                <a:off x="2940661" y="4347432"/>
                <a:ext cx="1530451" cy="824456"/>
              </a:xfrm>
              <a:prstGeom prst="rect">
                <a:avLst/>
              </a:prstGeom>
              <a:blipFill>
                <a:blip r:embed="rId5"/>
                <a:stretch>
                  <a:fillRect/>
                </a:stretch>
              </a:blipFill>
            </p:spPr>
            <p:txBody>
              <a:bodyPr/>
              <a:lstStyle/>
              <a:p>
                <a:r>
                  <a:rPr lang="en-US">
                    <a:noFill/>
                  </a:rPr>
                  <a:t> </a:t>
                </a:r>
              </a:p>
            </p:txBody>
          </p:sp>
        </mc:Fallback>
      </mc:AlternateContent>
      <p:sp>
        <p:nvSpPr>
          <p:cNvPr id="17" name="TextBox 6">
            <a:extLst>
              <a:ext uri="{FF2B5EF4-FFF2-40B4-BE49-F238E27FC236}">
                <a16:creationId xmlns:a16="http://schemas.microsoft.com/office/drawing/2014/main" id="{C429ADD3-83DC-9398-130C-32F767838923}"/>
              </a:ext>
            </a:extLst>
          </p:cNvPr>
          <p:cNvSpPr txBox="1"/>
          <p:nvPr/>
        </p:nvSpPr>
        <p:spPr>
          <a:xfrm>
            <a:off x="652199" y="5354380"/>
            <a:ext cx="12595436" cy="1045479"/>
          </a:xfrm>
          <a:prstGeom prst="rect">
            <a:avLst/>
          </a:prstGeom>
        </p:spPr>
        <p:txBody>
          <a:bodyPr wrap="square" lIns="0" tIns="0" rIns="0" bIns="0" rtlCol="0" anchor="t">
            <a:spAutoFit/>
          </a:bodyPr>
          <a:lstStyle/>
          <a:p>
            <a:pPr marL="214313" lvl="1" algn="l">
              <a:lnSpc>
                <a:spcPct val="150000"/>
              </a:lnSpc>
            </a:pPr>
            <a:r>
              <a:rPr lang="en-US" sz="2400" b="1" dirty="0">
                <a:solidFill>
                  <a:srgbClr val="515454"/>
                </a:solidFill>
                <a:latin typeface="Cabin 3"/>
                <a:ea typeface="Cabin 3"/>
                <a:cs typeface="Cabin 3"/>
                <a:sym typeface="Cabin 3"/>
              </a:rPr>
              <a:t>Output RPM Formula:</a:t>
            </a:r>
          </a:p>
          <a:p>
            <a:pPr marL="214313" lvl="1" algn="l">
              <a:lnSpc>
                <a:spcPct val="150000"/>
              </a:lnSpc>
            </a:pPr>
            <a:r>
              <a:rPr lang="en-US" sz="2400" dirty="0">
                <a:solidFill>
                  <a:srgbClr val="515454"/>
                </a:solidFill>
                <a:latin typeface="Cabin 3"/>
                <a:ea typeface="Cabin 3"/>
                <a:cs typeface="Cabin 3"/>
                <a:sym typeface="Cabin 3"/>
              </a:rPr>
              <a:t>Output RPM = Input RPM × Gear Ratio</a:t>
            </a:r>
          </a:p>
        </p:txBody>
      </p:sp>
      <p:sp>
        <p:nvSpPr>
          <p:cNvPr id="18" name="TextBox 6">
            <a:extLst>
              <a:ext uri="{FF2B5EF4-FFF2-40B4-BE49-F238E27FC236}">
                <a16:creationId xmlns:a16="http://schemas.microsoft.com/office/drawing/2014/main" id="{C522B7C7-D71B-A190-77FB-C8E55940F2FB}"/>
              </a:ext>
            </a:extLst>
          </p:cNvPr>
          <p:cNvSpPr txBox="1"/>
          <p:nvPr/>
        </p:nvSpPr>
        <p:spPr>
          <a:xfrm>
            <a:off x="10591800" y="5472762"/>
            <a:ext cx="6705600" cy="2707472"/>
          </a:xfrm>
          <a:prstGeom prst="rect">
            <a:avLst/>
          </a:prstGeom>
        </p:spPr>
        <p:txBody>
          <a:bodyPr wrap="square" lIns="0" tIns="0" rIns="0" bIns="0" rtlCol="0" anchor="t">
            <a:spAutoFit/>
          </a:bodyPr>
          <a:lstStyle/>
          <a:p>
            <a:pPr marL="214313" lvl="1" algn="l">
              <a:lnSpc>
                <a:spcPct val="150000"/>
              </a:lnSpc>
            </a:pPr>
            <a:r>
              <a:rPr lang="en-US" sz="2400" b="1" dirty="0">
                <a:solidFill>
                  <a:srgbClr val="515454"/>
                </a:solidFill>
                <a:latin typeface="Cabin 3"/>
                <a:ea typeface="Cabin 3"/>
                <a:cs typeface="Cabin 3"/>
                <a:sym typeface="Cabin 3"/>
              </a:rPr>
              <a:t>Example calculations</a:t>
            </a:r>
          </a:p>
          <a:p>
            <a:pPr marL="557213" lvl="1" indent="-342900" algn="l">
              <a:lnSpc>
                <a:spcPct val="150000"/>
              </a:lnSpc>
              <a:buFont typeface="Arial" panose="020B0604020202020204" pitchFamily="34" charset="0"/>
              <a:buChar char="•"/>
            </a:pPr>
            <a:r>
              <a:rPr lang="en-US" sz="2400" dirty="0">
                <a:solidFill>
                  <a:srgbClr val="515454"/>
                </a:solidFill>
                <a:latin typeface="Cabin 3"/>
                <a:ea typeface="Cabin 3"/>
                <a:cs typeface="Cabin 3"/>
                <a:sym typeface="Cabin 3"/>
              </a:rPr>
              <a:t>If </a:t>
            </a:r>
            <a:r>
              <a:rPr lang="en-US" sz="2400" b="1" dirty="0">
                <a:solidFill>
                  <a:srgbClr val="515454"/>
                </a:solidFill>
                <a:latin typeface="Cabin 3"/>
                <a:ea typeface="Cabin 3"/>
                <a:cs typeface="Cabin 3"/>
                <a:sym typeface="Cabin 3"/>
              </a:rPr>
              <a:t>input RPM = 250</a:t>
            </a:r>
            <a:r>
              <a:rPr lang="en-US" sz="2400" dirty="0">
                <a:solidFill>
                  <a:srgbClr val="515454"/>
                </a:solidFill>
                <a:latin typeface="Cabin 3"/>
                <a:ea typeface="Cabin 3"/>
                <a:cs typeface="Cabin 3"/>
                <a:sym typeface="Cabin 3"/>
              </a:rPr>
              <a:t>, what is the output RPM?</a:t>
            </a:r>
          </a:p>
          <a:p>
            <a:pPr marL="214313" lvl="1" algn="l">
              <a:lnSpc>
                <a:spcPct val="150000"/>
              </a:lnSpc>
            </a:pPr>
            <a:endParaRPr lang="en-US" sz="2400" b="1" dirty="0">
              <a:solidFill>
                <a:srgbClr val="515454"/>
              </a:solidFill>
              <a:latin typeface="Cabin 3"/>
              <a:ea typeface="Cabin 3"/>
              <a:cs typeface="Cabin 3"/>
              <a:sym typeface="Cabin 3"/>
            </a:endParaRPr>
          </a:p>
          <a:p>
            <a:pPr marL="557213" lvl="1" indent="-342900" algn="l">
              <a:lnSpc>
                <a:spcPct val="150000"/>
              </a:lnSpc>
              <a:buFont typeface="Arial" panose="020B0604020202020204" pitchFamily="34" charset="0"/>
              <a:buChar char="•"/>
            </a:pPr>
            <a:endParaRPr lang="en-US" sz="2400" dirty="0">
              <a:solidFill>
                <a:srgbClr val="515454"/>
              </a:solidFill>
              <a:latin typeface="Cabin 3"/>
              <a:ea typeface="Cabin 3"/>
              <a:cs typeface="Cabin 3"/>
              <a:sym typeface="Cabin 3"/>
            </a:endParaRPr>
          </a:p>
          <a:p>
            <a:pPr marL="557213" lvl="1" indent="-342900" algn="l">
              <a:lnSpc>
                <a:spcPct val="150000"/>
              </a:lnSpc>
              <a:buFont typeface="Arial" panose="020B0604020202020204" pitchFamily="34" charset="0"/>
              <a:buChar char="•"/>
            </a:pPr>
            <a:r>
              <a:rPr lang="en-US" sz="2400" dirty="0">
                <a:solidFill>
                  <a:srgbClr val="515454"/>
                </a:solidFill>
                <a:latin typeface="Cabin 3"/>
                <a:ea typeface="Cabin 3"/>
                <a:cs typeface="Cabin 3"/>
                <a:sym typeface="Cabin 3"/>
              </a:rPr>
              <a:t>If </a:t>
            </a:r>
            <a:r>
              <a:rPr lang="en-US" sz="2400" b="1" dirty="0">
                <a:solidFill>
                  <a:srgbClr val="515454"/>
                </a:solidFill>
                <a:latin typeface="Cabin 3"/>
                <a:ea typeface="Cabin 3"/>
                <a:cs typeface="Cabin 3"/>
                <a:sym typeface="Cabin 3"/>
              </a:rPr>
              <a:t>output RPM = 1500</a:t>
            </a:r>
            <a:r>
              <a:rPr lang="en-US" sz="2400" dirty="0">
                <a:solidFill>
                  <a:srgbClr val="515454"/>
                </a:solidFill>
                <a:latin typeface="Cabin 3"/>
                <a:ea typeface="Cabin 3"/>
                <a:cs typeface="Cabin 3"/>
                <a:sym typeface="Cabin 3"/>
              </a:rPr>
              <a:t>, what is the input RPM?</a:t>
            </a:r>
          </a:p>
        </p:txBody>
      </p:sp>
      <mc:AlternateContent xmlns:mc="http://schemas.openxmlformats.org/markup-compatibility/2006" xmlns:a14="http://schemas.microsoft.com/office/drawing/2010/main">
        <mc:Choice Requires="a14">
          <p:sp>
            <p:nvSpPr>
              <p:cNvPr id="19" name="TekstSylinder 18">
                <a:extLst>
                  <a:ext uri="{FF2B5EF4-FFF2-40B4-BE49-F238E27FC236}">
                    <a16:creationId xmlns:a16="http://schemas.microsoft.com/office/drawing/2014/main" id="{5CFDE4A7-0799-BA44-797B-6B90ED9E3F2B}"/>
                  </a:ext>
                </a:extLst>
              </p:cNvPr>
              <p:cNvSpPr txBox="1"/>
              <p:nvPr/>
            </p:nvSpPr>
            <p:spPr>
              <a:xfrm>
                <a:off x="11049000" y="6739835"/>
                <a:ext cx="3966407" cy="527580"/>
              </a:xfrm>
              <a:prstGeom prst="rect">
                <a:avLst/>
              </a:prstGeom>
              <a:noFill/>
            </p:spPr>
            <p:txBody>
              <a:bodyPr wrap="none" rtlCol="0">
                <a:spAutoFit/>
              </a:bodyPr>
              <a:lstStyle/>
              <a:p>
                <a:pPr lvl="0">
                  <a:spcAft>
                    <a:spcPts val="600"/>
                  </a:spcAft>
                </a:pPr>
                <a:r>
                  <a:rPr lang="en-US" sz="2000" dirty="0">
                    <a:solidFill>
                      <a:srgbClr val="515454"/>
                    </a:solidFill>
                    <a:latin typeface="Cabin 3"/>
                    <a:ea typeface="Cabin 3"/>
                    <a:cs typeface="Cabin 3"/>
                    <a:sym typeface="Cabin 3"/>
                  </a:rPr>
                  <a:t>Output RPM </a:t>
                </a:r>
                <a:r>
                  <a:rPr lang="en-US" sz="2000" dirty="0"/>
                  <a:t>= </a:t>
                </a:r>
                <a:r>
                  <a:rPr lang="nb-NO" sz="2000" dirty="0">
                    <a:solidFill>
                      <a:prstClr val="black"/>
                    </a:solidFill>
                    <a:latin typeface="Cabin 3" panose="020B0604020202020204" charset="0"/>
                    <a:cs typeface="Times New Roman" pitchFamily="18" charset="0"/>
                  </a:rPr>
                  <a:t>250</a:t>
                </a:r>
                <a14:m>
                  <m:oMath xmlns:m="http://schemas.openxmlformats.org/officeDocument/2006/math">
                    <m:r>
                      <a:rPr lang="nb-NO" sz="2000" i="1">
                        <a:solidFill>
                          <a:prstClr val="black"/>
                        </a:solidFill>
                        <a:latin typeface="Cambria Math"/>
                        <a:ea typeface="Cambria Math"/>
                        <a:cs typeface="Times New Roman" pitchFamily="18" charset="0"/>
                      </a:rPr>
                      <m:t>∗</m:t>
                    </m:r>
                    <m:f>
                      <m:fPr>
                        <m:ctrlPr>
                          <a:rPr lang="nb-NO" sz="2000" i="1">
                            <a:solidFill>
                              <a:prstClr val="black"/>
                            </a:solidFill>
                            <a:latin typeface="Cambria Math" panose="02040503050406030204" pitchFamily="18" charset="0"/>
                            <a:ea typeface="Cambria Math"/>
                            <a:cs typeface="Times New Roman" pitchFamily="18" charset="0"/>
                          </a:rPr>
                        </m:ctrlPr>
                      </m:fPr>
                      <m:num>
                        <m:r>
                          <a:rPr lang="nb-NO" sz="2000" i="1">
                            <a:solidFill>
                              <a:prstClr val="black"/>
                            </a:solidFill>
                            <a:latin typeface="Cambria Math"/>
                            <a:ea typeface="Cambria Math"/>
                            <a:cs typeface="Times New Roman" pitchFamily="18" charset="0"/>
                          </a:rPr>
                          <m:t>8</m:t>
                        </m:r>
                      </m:num>
                      <m:den>
                        <m:r>
                          <a:rPr lang="nb-NO" sz="2000" i="1">
                            <a:solidFill>
                              <a:prstClr val="black"/>
                            </a:solidFill>
                            <a:latin typeface="Cambria Math"/>
                            <a:ea typeface="Cambria Math"/>
                            <a:cs typeface="Times New Roman" pitchFamily="18" charset="0"/>
                          </a:rPr>
                          <m:t>1</m:t>
                        </m:r>
                      </m:den>
                    </m:f>
                    <m:r>
                      <a:rPr lang="nb-NO" sz="2000" i="1">
                        <a:solidFill>
                          <a:prstClr val="black"/>
                        </a:solidFill>
                        <a:latin typeface="Cambria Math"/>
                        <a:ea typeface="Cambria Math"/>
                        <a:cs typeface="Times New Roman" pitchFamily="18" charset="0"/>
                      </a:rPr>
                      <m:t>=2000</m:t>
                    </m:r>
                    <m:r>
                      <a:rPr lang="en-GB" sz="2000" b="0" i="1" smtClean="0">
                        <a:solidFill>
                          <a:prstClr val="black"/>
                        </a:solidFill>
                        <a:latin typeface="Cambria Math" panose="02040503050406030204" pitchFamily="18" charset="0"/>
                        <a:ea typeface="Cambria Math"/>
                        <a:cs typeface="Times New Roman" pitchFamily="18" charset="0"/>
                      </a:rPr>
                      <m:t> </m:t>
                    </m:r>
                    <m:r>
                      <a:rPr lang="nb-NO" sz="2000" i="1">
                        <a:solidFill>
                          <a:prstClr val="black"/>
                        </a:solidFill>
                        <a:latin typeface="Cambria Math"/>
                        <a:ea typeface="Cambria Math"/>
                        <a:cs typeface="Times New Roman" pitchFamily="18" charset="0"/>
                      </a:rPr>
                      <m:t>𝑟𝑝𝑚</m:t>
                    </m:r>
                  </m:oMath>
                </a14:m>
                <a:endParaRPr lang="nb-NO" sz="2000" dirty="0">
                  <a:solidFill>
                    <a:prstClr val="black"/>
                  </a:solidFill>
                  <a:latin typeface="Cabin 3" panose="020B0604020202020204" charset="0"/>
                  <a:ea typeface="Cambria Math"/>
                  <a:cs typeface="Times New Roman" pitchFamily="18" charset="0"/>
                </a:endParaRPr>
              </a:p>
            </p:txBody>
          </p:sp>
        </mc:Choice>
        <mc:Fallback xmlns="">
          <p:sp>
            <p:nvSpPr>
              <p:cNvPr id="19" name="TekstSylinder 18">
                <a:extLst>
                  <a:ext uri="{FF2B5EF4-FFF2-40B4-BE49-F238E27FC236}">
                    <a16:creationId xmlns:a16="http://schemas.microsoft.com/office/drawing/2014/main" id="{5CFDE4A7-0799-BA44-797B-6B90ED9E3F2B}"/>
                  </a:ext>
                </a:extLst>
              </p:cNvPr>
              <p:cNvSpPr txBox="1">
                <a:spLocks noRot="1" noChangeAspect="1" noMove="1" noResize="1" noEditPoints="1" noAdjustHandles="1" noChangeArrowheads="1" noChangeShapeType="1" noTextEdit="1"/>
              </p:cNvSpPr>
              <p:nvPr/>
            </p:nvSpPr>
            <p:spPr>
              <a:xfrm>
                <a:off x="11049000" y="6739835"/>
                <a:ext cx="3966407" cy="527580"/>
              </a:xfrm>
              <a:prstGeom prst="rect">
                <a:avLst/>
              </a:prstGeom>
              <a:blipFill>
                <a:blip r:embed="rId6"/>
                <a:stretch>
                  <a:fillRect l="-1692" b="-930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TekstSylinder 19">
                <a:extLst>
                  <a:ext uri="{FF2B5EF4-FFF2-40B4-BE49-F238E27FC236}">
                    <a16:creationId xmlns:a16="http://schemas.microsoft.com/office/drawing/2014/main" id="{3FDA226C-1394-F6E5-3AB0-94A3B586097A}"/>
                  </a:ext>
                </a:extLst>
              </p:cNvPr>
              <p:cNvSpPr txBox="1"/>
              <p:nvPr/>
            </p:nvSpPr>
            <p:spPr>
              <a:xfrm>
                <a:off x="11048999" y="8350413"/>
                <a:ext cx="3988592" cy="527580"/>
              </a:xfrm>
              <a:prstGeom prst="rect">
                <a:avLst/>
              </a:prstGeom>
              <a:noFill/>
            </p:spPr>
            <p:txBody>
              <a:bodyPr wrap="none" rtlCol="0">
                <a:spAutoFit/>
              </a:bodyPr>
              <a:lstStyle/>
              <a:p>
                <a:pPr lvl="0">
                  <a:spcAft>
                    <a:spcPts val="600"/>
                  </a:spcAft>
                </a:pPr>
                <a:r>
                  <a:rPr lang="en-US" sz="2000" dirty="0">
                    <a:solidFill>
                      <a:srgbClr val="515454"/>
                    </a:solidFill>
                    <a:latin typeface="Cabin 3"/>
                    <a:ea typeface="Cabin 3"/>
                    <a:cs typeface="Cabin 3"/>
                    <a:sym typeface="Cabin 3"/>
                  </a:rPr>
                  <a:t>Input RPM </a:t>
                </a:r>
                <a:r>
                  <a:rPr lang="en-US" sz="2000" dirty="0"/>
                  <a:t>= </a:t>
                </a:r>
                <a14:m>
                  <m:oMath xmlns:m="http://schemas.openxmlformats.org/officeDocument/2006/math">
                    <m:r>
                      <a:rPr lang="nb-NO" sz="2000" i="1">
                        <a:latin typeface="Cambria Math"/>
                        <a:cs typeface="Times New Roman" pitchFamily="18" charset="0"/>
                      </a:rPr>
                      <m:t>1500</m:t>
                    </m:r>
                    <m:r>
                      <a:rPr lang="nb-NO" sz="2000" i="1">
                        <a:latin typeface="Cambria Math"/>
                        <a:ea typeface="Cambria Math"/>
                        <a:cs typeface="Times New Roman" pitchFamily="18" charset="0"/>
                      </a:rPr>
                      <m:t>÷</m:t>
                    </m:r>
                    <m:f>
                      <m:fPr>
                        <m:ctrlPr>
                          <a:rPr lang="nb-NO" sz="2000" i="1">
                            <a:latin typeface="Cambria Math" panose="02040503050406030204" pitchFamily="18" charset="0"/>
                            <a:ea typeface="Cambria Math"/>
                            <a:cs typeface="Times New Roman" pitchFamily="18" charset="0"/>
                          </a:rPr>
                        </m:ctrlPr>
                      </m:fPr>
                      <m:num>
                        <m:r>
                          <a:rPr lang="nb-NO" sz="2000" i="1">
                            <a:latin typeface="Cambria Math"/>
                            <a:ea typeface="Cambria Math"/>
                            <a:cs typeface="Times New Roman" pitchFamily="18" charset="0"/>
                          </a:rPr>
                          <m:t>8</m:t>
                        </m:r>
                      </m:num>
                      <m:den>
                        <m:r>
                          <a:rPr lang="nb-NO" sz="2000" i="1">
                            <a:latin typeface="Cambria Math"/>
                            <a:ea typeface="Cambria Math"/>
                            <a:cs typeface="Times New Roman" pitchFamily="18" charset="0"/>
                          </a:rPr>
                          <m:t>1</m:t>
                        </m:r>
                      </m:den>
                    </m:f>
                    <m:r>
                      <a:rPr lang="nb-NO" sz="2000" i="1">
                        <a:latin typeface="Cambria Math"/>
                        <a:ea typeface="Cambria Math"/>
                        <a:cs typeface="Times New Roman" pitchFamily="18" charset="0"/>
                      </a:rPr>
                      <m:t>=187.5</m:t>
                    </m:r>
                  </m:oMath>
                </a14:m>
                <a:r>
                  <a:rPr lang="nb-NO" sz="2000" dirty="0">
                    <a:latin typeface="Cabin 3" panose="020B0604020202020204" charset="0"/>
                    <a:cs typeface="Times New Roman" pitchFamily="18" charset="0"/>
                  </a:rPr>
                  <a:t> </a:t>
                </a:r>
                <a:r>
                  <a:rPr lang="nb-NO" sz="2000" i="1" dirty="0">
                    <a:latin typeface="Cabin 3" panose="020B0604020202020204" charset="0"/>
                    <a:cs typeface="Times New Roman" pitchFamily="18" charset="0"/>
                  </a:rPr>
                  <a:t>rpm</a:t>
                </a:r>
                <a:endParaRPr lang="nb-NO" sz="2000" i="1" dirty="0">
                  <a:solidFill>
                    <a:prstClr val="black"/>
                  </a:solidFill>
                  <a:latin typeface="Cabin 3" panose="020B0604020202020204" charset="0"/>
                  <a:ea typeface="Cambria Math"/>
                  <a:cs typeface="Times New Roman" pitchFamily="18" charset="0"/>
                </a:endParaRPr>
              </a:p>
            </p:txBody>
          </p:sp>
        </mc:Choice>
        <mc:Fallback xmlns="">
          <p:sp>
            <p:nvSpPr>
              <p:cNvPr id="20" name="TekstSylinder 19">
                <a:extLst>
                  <a:ext uri="{FF2B5EF4-FFF2-40B4-BE49-F238E27FC236}">
                    <a16:creationId xmlns:a16="http://schemas.microsoft.com/office/drawing/2014/main" id="{3FDA226C-1394-F6E5-3AB0-94A3B586097A}"/>
                  </a:ext>
                </a:extLst>
              </p:cNvPr>
              <p:cNvSpPr txBox="1">
                <a:spLocks noRot="1" noChangeAspect="1" noMove="1" noResize="1" noEditPoints="1" noAdjustHandles="1" noChangeArrowheads="1" noChangeShapeType="1" noTextEdit="1"/>
              </p:cNvSpPr>
              <p:nvPr/>
            </p:nvSpPr>
            <p:spPr>
              <a:xfrm>
                <a:off x="11048999" y="8350413"/>
                <a:ext cx="3988592" cy="527580"/>
              </a:xfrm>
              <a:prstGeom prst="rect">
                <a:avLst/>
              </a:prstGeom>
              <a:blipFill>
                <a:blip r:embed="rId7"/>
                <a:stretch>
                  <a:fillRect l="-1527" r="-1374" b="-9302"/>
                </a:stretch>
              </a:blipFill>
            </p:spPr>
            <p:txBody>
              <a:bodyPr/>
              <a:lstStyle/>
              <a:p>
                <a:r>
                  <a:rPr lang="en-US">
                    <a:noFill/>
                  </a:rPr>
                  <a:t> </a:t>
                </a:r>
              </a:p>
            </p:txBody>
          </p:sp>
        </mc:Fallback>
      </mc:AlternateContent>
      <p:pic>
        <p:nvPicPr>
          <p:cNvPr id="9219" name="Picture 3">
            <a:extLst>
              <a:ext uri="{FF2B5EF4-FFF2-40B4-BE49-F238E27FC236}">
                <a16:creationId xmlns:a16="http://schemas.microsoft.com/office/drawing/2014/main" id="{78CD069B-6583-4EB8-B987-1D97469F5E0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989707" y="2059639"/>
            <a:ext cx="3546390" cy="3413123"/>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a:extLst>
              <a:ext uri="{FF2B5EF4-FFF2-40B4-BE49-F238E27FC236}">
                <a16:creationId xmlns:a16="http://schemas.microsoft.com/office/drawing/2014/main" id="{468E68C9-307C-65E7-9C83-1B67B04AD59C}"/>
              </a:ext>
            </a:extLst>
          </p:cNvPr>
          <p:cNvGrpSpPr/>
          <p:nvPr/>
        </p:nvGrpSpPr>
        <p:grpSpPr>
          <a:xfrm>
            <a:off x="429637" y="8689925"/>
            <a:ext cx="3276250" cy="1310500"/>
            <a:chOff x="429637" y="8689925"/>
            <a:chExt cx="3276250" cy="1310500"/>
          </a:xfrm>
        </p:grpSpPr>
        <p:sp>
          <p:nvSpPr>
            <p:cNvPr id="8" name="Freeform 4">
              <a:extLst>
                <a:ext uri="{FF2B5EF4-FFF2-40B4-BE49-F238E27FC236}">
                  <a16:creationId xmlns:a16="http://schemas.microsoft.com/office/drawing/2014/main" id="{814F0F00-8D0F-1CFC-71E2-BAEA5636F58C}"/>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9"/>
              <a:stretch>
                <a:fillRect/>
              </a:stretch>
            </a:blipFill>
          </p:spPr>
          <p:txBody>
            <a:bodyPr/>
            <a:lstStyle/>
            <a:p>
              <a:endParaRPr lang="en-US"/>
            </a:p>
          </p:txBody>
        </p:sp>
        <p:pic>
          <p:nvPicPr>
            <p:cNvPr id="9" name="Picture 8" descr="A logo for a company&#10;&#10;AI-generated content may be incorrect.">
              <a:extLst>
                <a:ext uri="{FF2B5EF4-FFF2-40B4-BE49-F238E27FC236}">
                  <a16:creationId xmlns:a16="http://schemas.microsoft.com/office/drawing/2014/main" id="{2F8C6B61-56D7-E558-8688-D6705A9D7CC5}"/>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3253060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9" grpId="0"/>
      <p:bldP spid="2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15C12E-F77B-49D6-136B-26062B347BDC}"/>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239C6A6A-12ED-6714-A09F-852BC3DBBC88}"/>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8FD7E1A4-9F22-146E-920F-F95BD3D7C6F6}"/>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74D67FAE-79C3-9E31-9CF6-3AB2282016B2}"/>
              </a:ext>
            </a:extLst>
          </p:cNvPr>
          <p:cNvSpPr txBox="1"/>
          <p:nvPr/>
        </p:nvSpPr>
        <p:spPr>
          <a:xfrm>
            <a:off x="1488324" y="474550"/>
            <a:ext cx="16571075" cy="1113575"/>
          </a:xfrm>
          <a:prstGeom prst="rect">
            <a:avLst/>
          </a:prstGeom>
        </p:spPr>
        <p:txBody>
          <a:bodyPr wrap="square" lIns="0" tIns="0" rIns="0" bIns="0" rtlCol="0" anchor="t">
            <a:spAutoFit/>
          </a:bodyPr>
          <a:lstStyle/>
          <a:p>
            <a:pPr algn="l">
              <a:lnSpc>
                <a:spcPts val="9792"/>
              </a:lnSpc>
            </a:pPr>
            <a:r>
              <a:rPr lang="en-GB" sz="5400" dirty="0">
                <a:solidFill>
                  <a:srgbClr val="2D4459"/>
                </a:solidFill>
                <a:latin typeface="Cabin 1"/>
                <a:ea typeface="Cabin 1"/>
                <a:cs typeface="Cabin 1"/>
                <a:sym typeface="Cabin 1"/>
              </a:rPr>
              <a:t>Location of axles </a:t>
            </a:r>
            <a:endParaRPr lang="en-US" sz="6800" dirty="0">
              <a:solidFill>
                <a:srgbClr val="2D4459"/>
              </a:solidFill>
              <a:latin typeface="Cabin 1"/>
              <a:ea typeface="Cabin 1"/>
              <a:cs typeface="Cabin 1"/>
              <a:sym typeface="Cabin 1"/>
            </a:endParaRPr>
          </a:p>
        </p:txBody>
      </p:sp>
      <p:grpSp>
        <p:nvGrpSpPr>
          <p:cNvPr id="11" name="Group 2">
            <a:extLst>
              <a:ext uri="{FF2B5EF4-FFF2-40B4-BE49-F238E27FC236}">
                <a16:creationId xmlns:a16="http://schemas.microsoft.com/office/drawing/2014/main" id="{42E39DDB-F468-6EAB-7FA4-FFB598AFE796}"/>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6EAA7182-C44C-35A2-8E73-B7C8F59345C1}"/>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6" name="TextBox 6">
            <a:extLst>
              <a:ext uri="{FF2B5EF4-FFF2-40B4-BE49-F238E27FC236}">
                <a16:creationId xmlns:a16="http://schemas.microsoft.com/office/drawing/2014/main" id="{63BA679F-E428-FC11-6442-D74D8FF3791A}"/>
              </a:ext>
            </a:extLst>
          </p:cNvPr>
          <p:cNvSpPr txBox="1"/>
          <p:nvPr/>
        </p:nvSpPr>
        <p:spPr>
          <a:xfrm>
            <a:off x="990600" y="2150853"/>
            <a:ext cx="13182600" cy="3215304"/>
          </a:xfrm>
          <a:prstGeom prst="rect">
            <a:avLst/>
          </a:prstGeom>
        </p:spPr>
        <p:txBody>
          <a:bodyPr wrap="square" lIns="0" tIns="0" rIns="0" bIns="0" rtlCol="0" anchor="t">
            <a:spAutoFit/>
          </a:bodyPr>
          <a:lstStyle/>
          <a:p>
            <a:pPr marL="214313" lvl="1" algn="l">
              <a:lnSpc>
                <a:spcPct val="150000"/>
              </a:lnSpc>
            </a:pPr>
            <a:r>
              <a:rPr lang="en-US" sz="2400" b="1" dirty="0">
                <a:solidFill>
                  <a:srgbClr val="515454"/>
                </a:solidFill>
                <a:latin typeface="Cabin 3"/>
                <a:ea typeface="Cabin 3"/>
                <a:cs typeface="Cabin 3"/>
                <a:sym typeface="Cabin 3"/>
              </a:rPr>
              <a:t>Gears can be classified based on the positioning of the shafts and how the shafts are connected:</a:t>
            </a:r>
          </a:p>
          <a:p>
            <a:pPr marL="214313" lvl="1" algn="l">
              <a:lnSpc>
                <a:spcPct val="150000"/>
              </a:lnSpc>
            </a:pPr>
            <a:endParaRPr lang="en-US" sz="2400" b="1" dirty="0">
              <a:solidFill>
                <a:srgbClr val="515454"/>
              </a:solidFill>
              <a:latin typeface="Cabin 3"/>
              <a:ea typeface="Cabin 3"/>
              <a:cs typeface="Cabin 3"/>
              <a:sym typeface="Cabin 3"/>
            </a:endParaRPr>
          </a:p>
          <a:p>
            <a:pPr marL="557213" lvl="1" indent="-342900" algn="l">
              <a:lnSpc>
                <a:spcPct val="200000"/>
              </a:lnSpc>
              <a:buFont typeface="Arial" panose="020B0604020202020204" pitchFamily="34" charset="0"/>
              <a:buChar char="•"/>
            </a:pPr>
            <a:r>
              <a:rPr lang="en-US" sz="2400" b="1" dirty="0">
                <a:solidFill>
                  <a:srgbClr val="515454"/>
                </a:solidFill>
                <a:latin typeface="Cabin 3"/>
                <a:ea typeface="Cabin 3"/>
                <a:cs typeface="Cabin 3"/>
                <a:sym typeface="Cabin 3"/>
              </a:rPr>
              <a:t>Parallel shafts: </a:t>
            </a:r>
            <a:r>
              <a:rPr lang="en-US" sz="2400" dirty="0">
                <a:solidFill>
                  <a:srgbClr val="515454"/>
                </a:solidFill>
                <a:latin typeface="Cabin 3"/>
                <a:ea typeface="Cabin 3"/>
                <a:cs typeface="Cabin 3"/>
                <a:sym typeface="Cabin 3"/>
              </a:rPr>
              <a:t>Cylindrical gears, helical gears, herringbone gears.</a:t>
            </a:r>
          </a:p>
          <a:p>
            <a:pPr marL="557213" lvl="1" indent="-342900" algn="l">
              <a:lnSpc>
                <a:spcPct val="200000"/>
              </a:lnSpc>
              <a:buFont typeface="Arial" panose="020B0604020202020204" pitchFamily="34" charset="0"/>
              <a:buChar char="•"/>
            </a:pPr>
            <a:r>
              <a:rPr lang="en-US" sz="2400" b="1" dirty="0">
                <a:solidFill>
                  <a:srgbClr val="515454"/>
                </a:solidFill>
                <a:latin typeface="Cabin 3"/>
                <a:ea typeface="Cabin 3"/>
                <a:cs typeface="Cabin 3"/>
                <a:sym typeface="Cabin 3"/>
              </a:rPr>
              <a:t>Intersecting shafts: </a:t>
            </a:r>
            <a:r>
              <a:rPr lang="en-US" sz="2400" dirty="0">
                <a:solidFill>
                  <a:srgbClr val="515454"/>
                </a:solidFill>
                <a:latin typeface="Cabin 3"/>
                <a:ea typeface="Cabin 3"/>
                <a:cs typeface="Cabin 3"/>
                <a:sym typeface="Cabin 3"/>
              </a:rPr>
              <a:t>Angled teeth.</a:t>
            </a:r>
          </a:p>
          <a:p>
            <a:pPr marL="557213" lvl="1" indent="-342900" algn="l">
              <a:lnSpc>
                <a:spcPct val="200000"/>
              </a:lnSpc>
              <a:buFont typeface="Arial" panose="020B0604020202020204" pitchFamily="34" charset="0"/>
              <a:buChar char="•"/>
            </a:pPr>
            <a:r>
              <a:rPr lang="en-US" sz="2400" b="1" dirty="0">
                <a:solidFill>
                  <a:srgbClr val="515454"/>
                </a:solidFill>
                <a:latin typeface="Cabin 3"/>
                <a:ea typeface="Cabin 3"/>
                <a:cs typeface="Cabin 3"/>
                <a:sym typeface="Cabin 3"/>
              </a:rPr>
              <a:t>Non-parallel, Non-intersecting shafts: </a:t>
            </a:r>
            <a:r>
              <a:rPr lang="en-US" sz="2400" dirty="0">
                <a:solidFill>
                  <a:srgbClr val="515454"/>
                </a:solidFill>
                <a:latin typeface="Cabin 3"/>
                <a:ea typeface="Cabin 3"/>
                <a:cs typeface="Cabin 3"/>
                <a:sym typeface="Cabin 3"/>
              </a:rPr>
              <a:t>Screw versus spiral/helical gears, hypoid gears.</a:t>
            </a:r>
            <a:endParaRPr lang="pl-PL" sz="2400" dirty="0">
              <a:solidFill>
                <a:srgbClr val="515454"/>
              </a:solidFill>
              <a:latin typeface="Cabin 3"/>
              <a:ea typeface="Cabin 3"/>
              <a:cs typeface="Cabin 3"/>
              <a:sym typeface="Cabin 3"/>
            </a:endParaRPr>
          </a:p>
        </p:txBody>
      </p:sp>
      <p:pic>
        <p:nvPicPr>
          <p:cNvPr id="18440" name="Picture 8" descr="Basic Fundamentals of Gear Drives">
            <a:extLst>
              <a:ext uri="{FF2B5EF4-FFF2-40B4-BE49-F238E27FC236}">
                <a16:creationId xmlns:a16="http://schemas.microsoft.com/office/drawing/2014/main" id="{5BC77D4B-32AC-E059-6A25-19545DC217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14623" y="5515633"/>
            <a:ext cx="9730197" cy="3458479"/>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a:extLst>
              <a:ext uri="{FF2B5EF4-FFF2-40B4-BE49-F238E27FC236}">
                <a16:creationId xmlns:a16="http://schemas.microsoft.com/office/drawing/2014/main" id="{CE8D82D0-6EC5-BC4B-0DE3-D8BC3975A63D}"/>
              </a:ext>
            </a:extLst>
          </p:cNvPr>
          <p:cNvGrpSpPr/>
          <p:nvPr/>
        </p:nvGrpSpPr>
        <p:grpSpPr>
          <a:xfrm>
            <a:off x="429637" y="8689925"/>
            <a:ext cx="3276250" cy="1310500"/>
            <a:chOff x="429637" y="8689925"/>
            <a:chExt cx="3276250" cy="1310500"/>
          </a:xfrm>
        </p:grpSpPr>
        <p:sp>
          <p:nvSpPr>
            <p:cNvPr id="8" name="Freeform 4">
              <a:extLst>
                <a:ext uri="{FF2B5EF4-FFF2-40B4-BE49-F238E27FC236}">
                  <a16:creationId xmlns:a16="http://schemas.microsoft.com/office/drawing/2014/main" id="{DF6DA322-DB48-050E-2C40-F245683C308C}"/>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endParaRPr lang="en-US"/>
            </a:p>
          </p:txBody>
        </p:sp>
        <p:pic>
          <p:nvPicPr>
            <p:cNvPr id="9" name="Picture 8" descr="A logo for a company&#10;&#10;AI-generated content may be incorrect.">
              <a:extLst>
                <a:ext uri="{FF2B5EF4-FFF2-40B4-BE49-F238E27FC236}">
                  <a16:creationId xmlns:a16="http://schemas.microsoft.com/office/drawing/2014/main" id="{15CED65B-68C3-A3B0-3518-803BDCA30FE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42411178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062DAA-F131-DF5C-63FB-D6AF2C27B6F7}"/>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F3107071-1C0B-E504-AA97-E0D34C950B17}"/>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66C94621-CE14-F920-766E-EA8A054A8FF0}"/>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4EA6BE50-597B-19DB-1091-168C314F50B3}"/>
              </a:ext>
            </a:extLst>
          </p:cNvPr>
          <p:cNvSpPr txBox="1"/>
          <p:nvPr/>
        </p:nvSpPr>
        <p:spPr>
          <a:xfrm>
            <a:off x="1488324" y="474550"/>
            <a:ext cx="16571075" cy="1157881"/>
          </a:xfrm>
          <a:prstGeom prst="rect">
            <a:avLst/>
          </a:prstGeom>
        </p:spPr>
        <p:txBody>
          <a:bodyPr wrap="square" lIns="0" tIns="0" rIns="0" bIns="0" rtlCol="0" anchor="t">
            <a:spAutoFit/>
          </a:bodyPr>
          <a:lstStyle/>
          <a:p>
            <a:pPr algn="l">
              <a:lnSpc>
                <a:spcPts val="9792"/>
              </a:lnSpc>
            </a:pPr>
            <a:r>
              <a:rPr lang="pl-PL" sz="5400" dirty="0">
                <a:solidFill>
                  <a:srgbClr val="2D4459"/>
                </a:solidFill>
                <a:latin typeface="Cabin 1"/>
                <a:ea typeface="Cabin 1"/>
                <a:cs typeface="Cabin 1"/>
                <a:sym typeface="Cabin 1"/>
              </a:rPr>
              <a:t>Gears </a:t>
            </a:r>
            <a:r>
              <a:rPr lang="en-GB" sz="5400" dirty="0">
                <a:solidFill>
                  <a:srgbClr val="2D4459"/>
                </a:solidFill>
                <a:latin typeface="Cabin 1"/>
                <a:ea typeface="Cabin 1"/>
                <a:cs typeface="Cabin 1"/>
                <a:sym typeface="Cabin 1"/>
              </a:rPr>
              <a:t>type</a:t>
            </a:r>
            <a:endParaRPr lang="en-US" sz="6800" dirty="0">
              <a:solidFill>
                <a:srgbClr val="2D4459"/>
              </a:solidFill>
              <a:latin typeface="Cabin 1"/>
              <a:ea typeface="Cabin 1"/>
              <a:cs typeface="Cabin 1"/>
              <a:sym typeface="Cabin 1"/>
            </a:endParaRPr>
          </a:p>
        </p:txBody>
      </p:sp>
      <p:grpSp>
        <p:nvGrpSpPr>
          <p:cNvPr id="11" name="Group 2">
            <a:extLst>
              <a:ext uri="{FF2B5EF4-FFF2-40B4-BE49-F238E27FC236}">
                <a16:creationId xmlns:a16="http://schemas.microsoft.com/office/drawing/2014/main" id="{C07A3216-55CB-58E5-CFE5-60CDB12992FE}"/>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F0670FDC-2C5E-289E-CC9B-589F19ADD0A2}"/>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6" name="TextBox 6">
            <a:extLst>
              <a:ext uri="{FF2B5EF4-FFF2-40B4-BE49-F238E27FC236}">
                <a16:creationId xmlns:a16="http://schemas.microsoft.com/office/drawing/2014/main" id="{461FD86A-C9DB-5DDE-99D2-A8AA9A885837}"/>
              </a:ext>
            </a:extLst>
          </p:cNvPr>
          <p:cNvSpPr txBox="1"/>
          <p:nvPr/>
        </p:nvSpPr>
        <p:spPr>
          <a:xfrm>
            <a:off x="1382404" y="2409253"/>
            <a:ext cx="8229600" cy="5662127"/>
          </a:xfrm>
          <a:prstGeom prst="rect">
            <a:avLst/>
          </a:prstGeom>
        </p:spPr>
        <p:txBody>
          <a:bodyPr wrap="square" lIns="0" tIns="0" rIns="0" bIns="0" rtlCol="0" anchor="t">
            <a:spAutoFit/>
          </a:bodyPr>
          <a:lstStyle/>
          <a:p>
            <a:pPr marL="214313" lvl="1" algn="l">
              <a:lnSpc>
                <a:spcPct val="200000"/>
              </a:lnSpc>
            </a:pPr>
            <a:r>
              <a:rPr lang="en-US" sz="2400" b="1" dirty="0">
                <a:solidFill>
                  <a:srgbClr val="515454"/>
                </a:solidFill>
                <a:latin typeface="Cabin 3"/>
                <a:ea typeface="Cabin 3"/>
                <a:cs typeface="Cabin 3"/>
                <a:sym typeface="Cabin 3"/>
              </a:rPr>
              <a:t>Common types of gears:</a:t>
            </a:r>
          </a:p>
          <a:p>
            <a:pPr marL="557213" lvl="1" indent="-342900" algn="l">
              <a:lnSpc>
                <a:spcPct val="200000"/>
              </a:lnSpc>
              <a:buFont typeface="Arial" panose="020B0604020202020204" pitchFamily="34" charset="0"/>
              <a:buChar char="•"/>
            </a:pPr>
            <a:r>
              <a:rPr lang="en-US" sz="2400" dirty="0">
                <a:solidFill>
                  <a:srgbClr val="515454"/>
                </a:solidFill>
                <a:latin typeface="Cabin 3"/>
                <a:ea typeface="Cabin 3"/>
                <a:cs typeface="Cabin 3"/>
                <a:sym typeface="Cabin 3"/>
              </a:rPr>
              <a:t>Spur: Cylindrical gears with straight teeth.</a:t>
            </a:r>
          </a:p>
          <a:p>
            <a:pPr marL="557213" lvl="1" indent="-342900" algn="l">
              <a:lnSpc>
                <a:spcPct val="200000"/>
              </a:lnSpc>
              <a:buFont typeface="Arial" panose="020B0604020202020204" pitchFamily="34" charset="0"/>
              <a:buChar char="•"/>
            </a:pPr>
            <a:r>
              <a:rPr lang="en-US" sz="2400" dirty="0">
                <a:solidFill>
                  <a:srgbClr val="515454"/>
                </a:solidFill>
                <a:latin typeface="Cabin 3"/>
                <a:ea typeface="Cabin 3"/>
                <a:cs typeface="Cabin 3"/>
                <a:sym typeface="Cabin 3"/>
              </a:rPr>
              <a:t>Bevel: Angled teeth for intersecting shafts.</a:t>
            </a:r>
          </a:p>
          <a:p>
            <a:pPr marL="557213" lvl="1" indent="-342900" algn="l">
              <a:lnSpc>
                <a:spcPct val="200000"/>
              </a:lnSpc>
              <a:buFont typeface="Arial" panose="020B0604020202020204" pitchFamily="34" charset="0"/>
              <a:buChar char="•"/>
            </a:pPr>
            <a:r>
              <a:rPr lang="en-US" sz="2400" dirty="0">
                <a:solidFill>
                  <a:srgbClr val="515454"/>
                </a:solidFill>
                <a:latin typeface="Cabin 3"/>
                <a:ea typeface="Cabin 3"/>
                <a:cs typeface="Cabin 3"/>
                <a:sym typeface="Cabin 3"/>
              </a:rPr>
              <a:t>Worm: Screw-like gears for high reduction ratios.</a:t>
            </a:r>
          </a:p>
          <a:p>
            <a:pPr marL="557213" lvl="1" indent="-342900" algn="l">
              <a:lnSpc>
                <a:spcPct val="200000"/>
              </a:lnSpc>
              <a:buFont typeface="Arial" panose="020B0604020202020204" pitchFamily="34" charset="0"/>
              <a:buChar char="•"/>
            </a:pPr>
            <a:r>
              <a:rPr lang="en-US" sz="2400" dirty="0">
                <a:solidFill>
                  <a:srgbClr val="515454"/>
                </a:solidFill>
                <a:latin typeface="Cabin 3"/>
                <a:ea typeface="Cabin 3"/>
                <a:cs typeface="Cabin 3"/>
                <a:sym typeface="Cabin 3"/>
              </a:rPr>
              <a:t>Helical: Spiral-shaped or angled teeth.</a:t>
            </a:r>
          </a:p>
          <a:p>
            <a:pPr marL="557213" lvl="1" indent="-342900" algn="l">
              <a:lnSpc>
                <a:spcPct val="200000"/>
              </a:lnSpc>
              <a:buFont typeface="Arial" panose="020B0604020202020204" pitchFamily="34" charset="0"/>
              <a:buChar char="•"/>
            </a:pPr>
            <a:r>
              <a:rPr lang="en-US" sz="2400" dirty="0">
                <a:solidFill>
                  <a:srgbClr val="515454"/>
                </a:solidFill>
                <a:latin typeface="Cabin 3"/>
                <a:ea typeface="Cabin 3"/>
                <a:cs typeface="Cabin 3"/>
                <a:sym typeface="Cabin 3"/>
              </a:rPr>
              <a:t>Herringbone: Double helical (fishbone) gears.</a:t>
            </a:r>
          </a:p>
          <a:p>
            <a:pPr marL="557213" lvl="1" indent="-342900" algn="l">
              <a:lnSpc>
                <a:spcPct val="200000"/>
              </a:lnSpc>
              <a:buFont typeface="Arial" panose="020B0604020202020204" pitchFamily="34" charset="0"/>
              <a:buChar char="•"/>
            </a:pPr>
            <a:r>
              <a:rPr lang="en-US" sz="2400" dirty="0">
                <a:solidFill>
                  <a:srgbClr val="515454"/>
                </a:solidFill>
                <a:latin typeface="Cabin 3"/>
                <a:ea typeface="Cabin 3"/>
                <a:cs typeface="Cabin 3"/>
                <a:sym typeface="Cabin 3"/>
              </a:rPr>
              <a:t>Hypoid: Gears for non-parallel, non-intersecting shafts.</a:t>
            </a:r>
          </a:p>
          <a:p>
            <a:pPr marL="214313" lvl="1" algn="l">
              <a:lnSpc>
                <a:spcPct val="150000"/>
              </a:lnSpc>
            </a:pPr>
            <a:endParaRPr lang="pl-PL" sz="2400" dirty="0">
              <a:solidFill>
                <a:srgbClr val="515454"/>
              </a:solidFill>
              <a:latin typeface="Cabin 3"/>
              <a:ea typeface="Cabin 3"/>
              <a:cs typeface="Cabin 3"/>
              <a:sym typeface="Cabin 3"/>
            </a:endParaRPr>
          </a:p>
        </p:txBody>
      </p:sp>
      <p:pic>
        <p:nvPicPr>
          <p:cNvPr id="17410" name="Picture 2" descr="Types Of Gears And Their use In The Automotive Industry | Wheel">
            <a:extLst>
              <a:ext uri="{FF2B5EF4-FFF2-40B4-BE49-F238E27FC236}">
                <a16:creationId xmlns:a16="http://schemas.microsoft.com/office/drawing/2014/main" id="{B804E028-68D1-1E2F-DB61-953FFFC026F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7579" b="-755"/>
          <a:stretch/>
        </p:blipFill>
        <p:spPr bwMode="auto">
          <a:xfrm>
            <a:off x="9372600" y="2358514"/>
            <a:ext cx="7685396" cy="6562013"/>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a:extLst>
              <a:ext uri="{FF2B5EF4-FFF2-40B4-BE49-F238E27FC236}">
                <a16:creationId xmlns:a16="http://schemas.microsoft.com/office/drawing/2014/main" id="{20A6ACD1-C471-899B-A712-21B75E51D9AC}"/>
              </a:ext>
            </a:extLst>
          </p:cNvPr>
          <p:cNvGrpSpPr/>
          <p:nvPr/>
        </p:nvGrpSpPr>
        <p:grpSpPr>
          <a:xfrm>
            <a:off x="429637" y="8689925"/>
            <a:ext cx="3276250" cy="1310500"/>
            <a:chOff x="429637" y="8689925"/>
            <a:chExt cx="3276250" cy="1310500"/>
          </a:xfrm>
        </p:grpSpPr>
        <p:sp>
          <p:nvSpPr>
            <p:cNvPr id="8" name="Freeform 4">
              <a:extLst>
                <a:ext uri="{FF2B5EF4-FFF2-40B4-BE49-F238E27FC236}">
                  <a16:creationId xmlns:a16="http://schemas.microsoft.com/office/drawing/2014/main" id="{A300E5F3-A080-1E0B-F2AB-9D6ED5D864DF}"/>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endParaRPr lang="en-US"/>
            </a:p>
          </p:txBody>
        </p:sp>
        <p:pic>
          <p:nvPicPr>
            <p:cNvPr id="9" name="Picture 8" descr="A logo for a company&#10;&#10;AI-generated content may be incorrect.">
              <a:extLst>
                <a:ext uri="{FF2B5EF4-FFF2-40B4-BE49-F238E27FC236}">
                  <a16:creationId xmlns:a16="http://schemas.microsoft.com/office/drawing/2014/main" id="{1FD53833-70D4-73B7-15DA-4EEA1105989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25203095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121C48-BF51-DE82-1512-8A239B69E720}"/>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D0A6BF76-7EBA-3C55-F7A8-DC8DDBC80BAF}"/>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D6F865F3-B783-3B2B-3F40-F2F58882E643}"/>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D8AD42C3-DD6F-27A3-992C-A1B160445B77}"/>
              </a:ext>
            </a:extLst>
          </p:cNvPr>
          <p:cNvSpPr txBox="1"/>
          <p:nvPr/>
        </p:nvSpPr>
        <p:spPr>
          <a:xfrm>
            <a:off x="1488324" y="474550"/>
            <a:ext cx="16571075" cy="1113575"/>
          </a:xfrm>
          <a:prstGeom prst="rect">
            <a:avLst/>
          </a:prstGeom>
        </p:spPr>
        <p:txBody>
          <a:bodyPr wrap="square" lIns="0" tIns="0" rIns="0" bIns="0" rtlCol="0" anchor="t">
            <a:spAutoFit/>
          </a:bodyPr>
          <a:lstStyle/>
          <a:p>
            <a:pPr algn="l">
              <a:lnSpc>
                <a:spcPts val="9792"/>
              </a:lnSpc>
            </a:pPr>
            <a:r>
              <a:rPr lang="en-GB" sz="5400" dirty="0">
                <a:solidFill>
                  <a:srgbClr val="2D4459"/>
                </a:solidFill>
                <a:latin typeface="Cabin 1"/>
                <a:ea typeface="Cabin 1"/>
                <a:cs typeface="Cabin 1"/>
                <a:sym typeface="Cabin 1"/>
              </a:rPr>
              <a:t>Cylindrical gears </a:t>
            </a:r>
            <a:endParaRPr lang="en-US" sz="6800" dirty="0">
              <a:solidFill>
                <a:srgbClr val="2D4459"/>
              </a:solidFill>
              <a:latin typeface="Cabin 1"/>
              <a:ea typeface="Cabin 1"/>
              <a:cs typeface="Cabin 1"/>
              <a:sym typeface="Cabin 1"/>
            </a:endParaRPr>
          </a:p>
        </p:txBody>
      </p:sp>
      <p:grpSp>
        <p:nvGrpSpPr>
          <p:cNvPr id="11" name="Group 2">
            <a:extLst>
              <a:ext uri="{FF2B5EF4-FFF2-40B4-BE49-F238E27FC236}">
                <a16:creationId xmlns:a16="http://schemas.microsoft.com/office/drawing/2014/main" id="{346B3D58-E8AC-5BF8-BF86-D0C75315528D}"/>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C55498AE-69AC-BFE1-AA30-626BF5CA551E}"/>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6" name="TextBox 6">
            <a:extLst>
              <a:ext uri="{FF2B5EF4-FFF2-40B4-BE49-F238E27FC236}">
                <a16:creationId xmlns:a16="http://schemas.microsoft.com/office/drawing/2014/main" id="{1954A782-D48B-9268-050A-AF5292BE1082}"/>
              </a:ext>
            </a:extLst>
          </p:cNvPr>
          <p:cNvSpPr txBox="1"/>
          <p:nvPr/>
        </p:nvSpPr>
        <p:spPr>
          <a:xfrm>
            <a:off x="990600" y="2150853"/>
            <a:ext cx="13182600" cy="2707472"/>
          </a:xfrm>
          <a:prstGeom prst="rect">
            <a:avLst/>
          </a:prstGeom>
        </p:spPr>
        <p:txBody>
          <a:bodyPr wrap="square" lIns="0" tIns="0" rIns="0" bIns="0" rtlCol="0" anchor="t">
            <a:spAutoFit/>
          </a:bodyPr>
          <a:lstStyle/>
          <a:p>
            <a:pPr marL="557213" lvl="1" indent="-342900" algn="l">
              <a:lnSpc>
                <a:spcPct val="150000"/>
              </a:lnSpc>
              <a:buFont typeface="Arial" panose="020B0604020202020204" pitchFamily="34" charset="0"/>
              <a:buChar char="•"/>
            </a:pPr>
            <a:r>
              <a:rPr lang="en-US" sz="2400" dirty="0">
                <a:solidFill>
                  <a:srgbClr val="515454"/>
                </a:solidFill>
                <a:latin typeface="Cabin 3"/>
                <a:ea typeface="Cabin 3"/>
                <a:cs typeface="Cabin 3"/>
                <a:sym typeface="Cabin 3"/>
              </a:rPr>
              <a:t>This is the most common type of gear.</a:t>
            </a:r>
          </a:p>
          <a:p>
            <a:pPr marL="557213" lvl="1" indent="-342900" algn="l">
              <a:lnSpc>
                <a:spcPct val="150000"/>
              </a:lnSpc>
              <a:buFont typeface="Arial" panose="020B0604020202020204" pitchFamily="34" charset="0"/>
              <a:buChar char="•"/>
            </a:pPr>
            <a:r>
              <a:rPr lang="en-US" sz="2400" dirty="0">
                <a:solidFill>
                  <a:srgbClr val="515454"/>
                </a:solidFill>
                <a:latin typeface="Cabin 3"/>
                <a:ea typeface="Cabin 3"/>
                <a:cs typeface="Cabin 3"/>
                <a:sym typeface="Cabin 3"/>
              </a:rPr>
              <a:t>Used to transfer power between parallel shafts at moderate speeds.</a:t>
            </a:r>
          </a:p>
          <a:p>
            <a:pPr marL="557213" lvl="1" indent="-342900" algn="l">
              <a:lnSpc>
                <a:spcPct val="150000"/>
              </a:lnSpc>
              <a:buFont typeface="Arial" panose="020B0604020202020204" pitchFamily="34" charset="0"/>
              <a:buChar char="•"/>
            </a:pPr>
            <a:r>
              <a:rPr lang="en-US" sz="2400" dirty="0">
                <a:solidFill>
                  <a:srgbClr val="515454"/>
                </a:solidFill>
                <a:latin typeface="Cabin 3"/>
                <a:ea typeface="Cabin 3"/>
                <a:cs typeface="Cabin 3"/>
                <a:sym typeface="Cabin 3"/>
              </a:rPr>
              <a:t>Rotational speed: approximately 1000–1500 RPM.</a:t>
            </a:r>
          </a:p>
          <a:p>
            <a:pPr marL="557213" lvl="1" indent="-342900" algn="l">
              <a:lnSpc>
                <a:spcPct val="150000"/>
              </a:lnSpc>
              <a:buFont typeface="Arial" panose="020B0604020202020204" pitchFamily="34" charset="0"/>
              <a:buChar char="•"/>
            </a:pPr>
            <a:r>
              <a:rPr lang="en-US" sz="2400" dirty="0">
                <a:solidFill>
                  <a:srgbClr val="515454"/>
                </a:solidFill>
                <a:latin typeface="Cabin 3"/>
                <a:ea typeface="Cabin 3"/>
                <a:cs typeface="Cabin 3"/>
                <a:sym typeface="Cabin 3"/>
              </a:rPr>
              <a:t>Features straight teeth that are parallel to the axis of rotation.</a:t>
            </a:r>
          </a:p>
          <a:p>
            <a:pPr marL="557213" lvl="1" indent="-342900" algn="l">
              <a:lnSpc>
                <a:spcPct val="150000"/>
              </a:lnSpc>
              <a:buFont typeface="Arial" panose="020B0604020202020204" pitchFamily="34" charset="0"/>
              <a:buChar char="•"/>
            </a:pPr>
            <a:r>
              <a:rPr lang="en-US" sz="2400" dirty="0">
                <a:solidFill>
                  <a:srgbClr val="515454"/>
                </a:solidFill>
                <a:latin typeface="Cabin 3"/>
                <a:ea typeface="Cabin 3"/>
                <a:cs typeface="Cabin 3"/>
                <a:sym typeface="Cabin 3"/>
              </a:rPr>
              <a:t>These can be used on both external and internal gears.</a:t>
            </a:r>
          </a:p>
        </p:txBody>
      </p:sp>
      <p:pic>
        <p:nvPicPr>
          <p:cNvPr id="5" name="Picture 2">
            <a:extLst>
              <a:ext uri="{FF2B5EF4-FFF2-40B4-BE49-F238E27FC236}">
                <a16:creationId xmlns:a16="http://schemas.microsoft.com/office/drawing/2014/main" id="{556EC07D-6D0C-2AFA-9A03-3473CE1E4AD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72800" y="4872703"/>
            <a:ext cx="5867400" cy="39164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kstSylinder 7">
            <a:extLst>
              <a:ext uri="{FF2B5EF4-FFF2-40B4-BE49-F238E27FC236}">
                <a16:creationId xmlns:a16="http://schemas.microsoft.com/office/drawing/2014/main" id="{5A85368D-210A-C065-95BF-7E06631B329D}"/>
              </a:ext>
            </a:extLst>
          </p:cNvPr>
          <p:cNvSpPr txBox="1"/>
          <p:nvPr/>
        </p:nvSpPr>
        <p:spPr>
          <a:xfrm>
            <a:off x="13124590" y="4261823"/>
            <a:ext cx="1563819" cy="458074"/>
          </a:xfrm>
          <a:prstGeom prst="rect">
            <a:avLst/>
          </a:prstGeom>
          <a:noFill/>
        </p:spPr>
        <p:txBody>
          <a:bodyPr wrap="square" rtlCol="0">
            <a:spAutoFit/>
          </a:bodyPr>
          <a:lstStyle/>
          <a:p>
            <a:pPr>
              <a:lnSpc>
                <a:spcPct val="150000"/>
              </a:lnSpc>
              <a:spcAft>
                <a:spcPts val="1200"/>
              </a:spcAft>
            </a:pPr>
            <a:r>
              <a:rPr lang="nb-NO" i="1" dirty="0">
                <a:latin typeface="Cabin 3" panose="020B0604020202020204" charset="0"/>
                <a:cs typeface="Times New Roman" pitchFamily="18" charset="0"/>
              </a:rPr>
              <a:t>Spur </a:t>
            </a:r>
            <a:r>
              <a:rPr lang="nb-NO" i="1" dirty="0" err="1">
                <a:latin typeface="Cabin 3" panose="020B0604020202020204" charset="0"/>
                <a:cs typeface="Times New Roman" pitchFamily="18" charset="0"/>
              </a:rPr>
              <a:t>gear</a:t>
            </a:r>
            <a:endParaRPr lang="nb-NO" i="1" dirty="0">
              <a:latin typeface="Cabin 3" panose="020B0604020202020204" charset="0"/>
              <a:cs typeface="Times New Roman" pitchFamily="18" charset="0"/>
            </a:endParaRPr>
          </a:p>
        </p:txBody>
      </p:sp>
      <p:pic>
        <p:nvPicPr>
          <p:cNvPr id="9" name="Picture 3">
            <a:extLst>
              <a:ext uri="{FF2B5EF4-FFF2-40B4-BE49-F238E27FC236}">
                <a16:creationId xmlns:a16="http://schemas.microsoft.com/office/drawing/2014/main" id="{4D2A1554-5665-111B-7874-CF92422A40F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19200" y="6026837"/>
            <a:ext cx="3177219" cy="16082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2">
            <a:extLst>
              <a:ext uri="{FF2B5EF4-FFF2-40B4-BE49-F238E27FC236}">
                <a16:creationId xmlns:a16="http://schemas.microsoft.com/office/drawing/2014/main" id="{3558D567-2420-BD19-6D6A-C46A7908D96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60675" y="5657004"/>
            <a:ext cx="4042449" cy="2347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4" name="Group 3">
            <a:extLst>
              <a:ext uri="{FF2B5EF4-FFF2-40B4-BE49-F238E27FC236}">
                <a16:creationId xmlns:a16="http://schemas.microsoft.com/office/drawing/2014/main" id="{05A727D9-E87E-C552-C83C-6ABBFBAA1626}"/>
              </a:ext>
            </a:extLst>
          </p:cNvPr>
          <p:cNvGrpSpPr/>
          <p:nvPr/>
        </p:nvGrpSpPr>
        <p:grpSpPr>
          <a:xfrm>
            <a:off x="429637" y="8689925"/>
            <a:ext cx="3276250" cy="1310500"/>
            <a:chOff x="429637" y="8689925"/>
            <a:chExt cx="3276250" cy="1310500"/>
          </a:xfrm>
        </p:grpSpPr>
        <p:sp>
          <p:nvSpPr>
            <p:cNvPr id="14" name="Freeform 4">
              <a:extLst>
                <a:ext uri="{FF2B5EF4-FFF2-40B4-BE49-F238E27FC236}">
                  <a16:creationId xmlns:a16="http://schemas.microsoft.com/office/drawing/2014/main" id="{CA46FDCB-C264-9EA3-4FD3-F90DF0E1D0EC}"/>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6"/>
              <a:stretch>
                <a:fillRect/>
              </a:stretch>
            </a:blipFill>
          </p:spPr>
          <p:txBody>
            <a:bodyPr/>
            <a:lstStyle/>
            <a:p>
              <a:endParaRPr lang="en-US"/>
            </a:p>
          </p:txBody>
        </p:sp>
        <p:pic>
          <p:nvPicPr>
            <p:cNvPr id="15" name="Picture 14" descr="A logo for a company&#10;&#10;AI-generated content may be incorrect.">
              <a:extLst>
                <a:ext uri="{FF2B5EF4-FFF2-40B4-BE49-F238E27FC236}">
                  <a16:creationId xmlns:a16="http://schemas.microsoft.com/office/drawing/2014/main" id="{88E511CF-BC51-DA1A-CCDB-816AAD622B1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15649367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B600A8-F2A9-442A-6D7C-091FB9A370A4}"/>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4411C978-5FF0-AC20-DE86-1365D8BDA1C0}"/>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8C2550EF-A92E-63A6-44C7-2051CA56E186}"/>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3146BEDD-6A47-FCC8-2FE5-C9A2932A3B8D}"/>
              </a:ext>
            </a:extLst>
          </p:cNvPr>
          <p:cNvSpPr txBox="1"/>
          <p:nvPr/>
        </p:nvSpPr>
        <p:spPr>
          <a:xfrm>
            <a:off x="1488324" y="474550"/>
            <a:ext cx="16571075" cy="1113575"/>
          </a:xfrm>
          <a:prstGeom prst="rect">
            <a:avLst/>
          </a:prstGeom>
        </p:spPr>
        <p:txBody>
          <a:bodyPr wrap="square" lIns="0" tIns="0" rIns="0" bIns="0" rtlCol="0" anchor="t">
            <a:spAutoFit/>
          </a:bodyPr>
          <a:lstStyle/>
          <a:p>
            <a:pPr algn="l">
              <a:lnSpc>
                <a:spcPts val="9792"/>
              </a:lnSpc>
            </a:pPr>
            <a:r>
              <a:rPr lang="en-GB" sz="5400" dirty="0">
                <a:solidFill>
                  <a:srgbClr val="2D4459"/>
                </a:solidFill>
                <a:latin typeface="Cabin 1"/>
                <a:ea typeface="Cabin 1"/>
                <a:cs typeface="Cabin 1"/>
                <a:sym typeface="Cabin 1"/>
              </a:rPr>
              <a:t>Cylindrical gears </a:t>
            </a:r>
            <a:endParaRPr lang="en-US" sz="6800" dirty="0">
              <a:solidFill>
                <a:srgbClr val="2D4459"/>
              </a:solidFill>
              <a:latin typeface="Cabin 1"/>
              <a:ea typeface="Cabin 1"/>
              <a:cs typeface="Cabin 1"/>
              <a:sym typeface="Cabin 1"/>
            </a:endParaRPr>
          </a:p>
        </p:txBody>
      </p:sp>
      <p:grpSp>
        <p:nvGrpSpPr>
          <p:cNvPr id="11" name="Group 2">
            <a:extLst>
              <a:ext uri="{FF2B5EF4-FFF2-40B4-BE49-F238E27FC236}">
                <a16:creationId xmlns:a16="http://schemas.microsoft.com/office/drawing/2014/main" id="{5C13BEFB-B878-3196-5583-57357DD8B8BF}"/>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24CFD65F-4F88-318C-4487-B575430D5F93}"/>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6" name="TextBox 6">
            <a:extLst>
              <a:ext uri="{FF2B5EF4-FFF2-40B4-BE49-F238E27FC236}">
                <a16:creationId xmlns:a16="http://schemas.microsoft.com/office/drawing/2014/main" id="{7B0F75B3-97F0-51EA-7AD4-173513FF98C1}"/>
              </a:ext>
            </a:extLst>
          </p:cNvPr>
          <p:cNvSpPr txBox="1"/>
          <p:nvPr/>
        </p:nvSpPr>
        <p:spPr>
          <a:xfrm>
            <a:off x="990600" y="2150853"/>
            <a:ext cx="13182600" cy="1045479"/>
          </a:xfrm>
          <a:prstGeom prst="rect">
            <a:avLst/>
          </a:prstGeom>
        </p:spPr>
        <p:txBody>
          <a:bodyPr wrap="square" lIns="0" tIns="0" rIns="0" bIns="0" rtlCol="0" anchor="t">
            <a:spAutoFit/>
          </a:bodyPr>
          <a:lstStyle/>
          <a:p>
            <a:pPr marL="214313" lvl="1" algn="l">
              <a:lnSpc>
                <a:spcPct val="150000"/>
              </a:lnSpc>
            </a:pPr>
            <a:r>
              <a:rPr lang="en-US" sz="2400" b="1" dirty="0">
                <a:solidFill>
                  <a:srgbClr val="515454"/>
                </a:solidFill>
                <a:latin typeface="Cabin 3"/>
                <a:ea typeface="Cabin 3"/>
                <a:cs typeface="Cabin 3"/>
                <a:sym typeface="Cabin 3"/>
              </a:rPr>
              <a:t>Rack and pinion</a:t>
            </a:r>
          </a:p>
          <a:p>
            <a:pPr marL="557213" lvl="1" indent="-342900" algn="l">
              <a:lnSpc>
                <a:spcPct val="150000"/>
              </a:lnSpc>
              <a:buFont typeface="Arial" panose="020B0604020202020204" pitchFamily="34" charset="0"/>
              <a:buChar char="•"/>
            </a:pPr>
            <a:r>
              <a:rPr lang="en-US" sz="2400" dirty="0">
                <a:solidFill>
                  <a:srgbClr val="515454"/>
                </a:solidFill>
                <a:latin typeface="Cabin 3"/>
                <a:ea typeface="Cabin 3"/>
                <a:cs typeface="Cabin 3"/>
                <a:sym typeface="Cabin 3"/>
              </a:rPr>
              <a:t>Used to transfer linear forces to rotary forces</a:t>
            </a:r>
          </a:p>
        </p:txBody>
      </p:sp>
      <p:pic>
        <p:nvPicPr>
          <p:cNvPr id="19458" name="Picture 2" descr="Rack and pinion | Steering, Automotive, Gears | Britannica">
            <a:extLst>
              <a:ext uri="{FF2B5EF4-FFF2-40B4-BE49-F238E27FC236}">
                <a16:creationId xmlns:a16="http://schemas.microsoft.com/office/drawing/2014/main" id="{44D55AC6-2435-077A-C244-6BCA11F4D6E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52650" y="3646575"/>
            <a:ext cx="5429250" cy="4489572"/>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a:extLst>
              <a:ext uri="{FF2B5EF4-FFF2-40B4-BE49-F238E27FC236}">
                <a16:creationId xmlns:a16="http://schemas.microsoft.com/office/drawing/2014/main" id="{C85E182F-843B-948B-E25E-4507752BA5A0}"/>
              </a:ext>
            </a:extLst>
          </p:cNvPr>
          <p:cNvGrpSpPr/>
          <p:nvPr/>
        </p:nvGrpSpPr>
        <p:grpSpPr>
          <a:xfrm>
            <a:off x="429637" y="8689925"/>
            <a:ext cx="3276250" cy="1310500"/>
            <a:chOff x="429637" y="8689925"/>
            <a:chExt cx="3276250" cy="1310500"/>
          </a:xfrm>
        </p:grpSpPr>
        <p:sp>
          <p:nvSpPr>
            <p:cNvPr id="8" name="Freeform 4">
              <a:extLst>
                <a:ext uri="{FF2B5EF4-FFF2-40B4-BE49-F238E27FC236}">
                  <a16:creationId xmlns:a16="http://schemas.microsoft.com/office/drawing/2014/main" id="{732063BF-3DD8-42F0-1FCE-D01ECDB942B5}"/>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endParaRPr lang="en-US"/>
            </a:p>
          </p:txBody>
        </p:sp>
        <p:pic>
          <p:nvPicPr>
            <p:cNvPr id="9" name="Picture 8" descr="A logo for a company&#10;&#10;AI-generated content may be incorrect.">
              <a:extLst>
                <a:ext uri="{FF2B5EF4-FFF2-40B4-BE49-F238E27FC236}">
                  <a16:creationId xmlns:a16="http://schemas.microsoft.com/office/drawing/2014/main" id="{A95C000D-5AB9-5916-DC9D-F0D1243DE8F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9367575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3EA5BB-F650-0027-D1A7-AF8F8DBBEB37}"/>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91EA2778-1717-0D44-8D14-9B894A5A83C1}"/>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1C37D334-1953-F3AA-1D3F-B8A2AA106FDB}"/>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2DBCDBD8-F511-D520-77D8-6480F00FC014}"/>
              </a:ext>
            </a:extLst>
          </p:cNvPr>
          <p:cNvSpPr txBox="1"/>
          <p:nvPr/>
        </p:nvSpPr>
        <p:spPr>
          <a:xfrm>
            <a:off x="1488324" y="474550"/>
            <a:ext cx="16571075" cy="1113575"/>
          </a:xfrm>
          <a:prstGeom prst="rect">
            <a:avLst/>
          </a:prstGeom>
        </p:spPr>
        <p:txBody>
          <a:bodyPr wrap="square" lIns="0" tIns="0" rIns="0" bIns="0" rtlCol="0" anchor="t">
            <a:spAutoFit/>
          </a:bodyPr>
          <a:lstStyle/>
          <a:p>
            <a:pPr algn="l">
              <a:lnSpc>
                <a:spcPts val="9792"/>
              </a:lnSpc>
            </a:pPr>
            <a:r>
              <a:rPr lang="en-GB" sz="5400" dirty="0">
                <a:solidFill>
                  <a:srgbClr val="2D4459"/>
                </a:solidFill>
                <a:latin typeface="Cabin 1"/>
                <a:ea typeface="Cabin 1"/>
                <a:cs typeface="Cabin 1"/>
                <a:sym typeface="Cabin 1"/>
              </a:rPr>
              <a:t>Cylindrical gears </a:t>
            </a:r>
            <a:endParaRPr lang="en-US" sz="6800" dirty="0">
              <a:solidFill>
                <a:srgbClr val="2D4459"/>
              </a:solidFill>
              <a:latin typeface="Cabin 1"/>
              <a:ea typeface="Cabin 1"/>
              <a:cs typeface="Cabin 1"/>
              <a:sym typeface="Cabin 1"/>
            </a:endParaRPr>
          </a:p>
        </p:txBody>
      </p:sp>
      <p:grpSp>
        <p:nvGrpSpPr>
          <p:cNvPr id="11" name="Group 2">
            <a:extLst>
              <a:ext uri="{FF2B5EF4-FFF2-40B4-BE49-F238E27FC236}">
                <a16:creationId xmlns:a16="http://schemas.microsoft.com/office/drawing/2014/main" id="{6F99DDE9-177D-FDCB-1F41-EACF27CAA36A}"/>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EA81EB00-EB9B-6EF1-B9EC-D86F22151D74}"/>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6" name="TextBox 6">
            <a:extLst>
              <a:ext uri="{FF2B5EF4-FFF2-40B4-BE49-F238E27FC236}">
                <a16:creationId xmlns:a16="http://schemas.microsoft.com/office/drawing/2014/main" id="{7B57E3B5-1D34-CF54-E00C-296B5CCD1240}"/>
              </a:ext>
            </a:extLst>
          </p:cNvPr>
          <p:cNvSpPr txBox="1"/>
          <p:nvPr/>
        </p:nvSpPr>
        <p:spPr>
          <a:xfrm>
            <a:off x="990600" y="2150853"/>
            <a:ext cx="13182600" cy="1599477"/>
          </a:xfrm>
          <a:prstGeom prst="rect">
            <a:avLst/>
          </a:prstGeom>
        </p:spPr>
        <p:txBody>
          <a:bodyPr wrap="square" lIns="0" tIns="0" rIns="0" bIns="0" rtlCol="0" anchor="t">
            <a:spAutoFit/>
          </a:bodyPr>
          <a:lstStyle/>
          <a:p>
            <a:pPr marL="214313" lvl="1" algn="l">
              <a:lnSpc>
                <a:spcPct val="150000"/>
              </a:lnSpc>
            </a:pPr>
            <a:r>
              <a:rPr lang="en-US" sz="2400" b="1" dirty="0">
                <a:solidFill>
                  <a:srgbClr val="515454"/>
                </a:solidFill>
                <a:latin typeface="Cabin 3"/>
                <a:ea typeface="Cabin 3"/>
                <a:cs typeface="Cabin 3"/>
                <a:sym typeface="Cabin 3"/>
              </a:rPr>
              <a:t>Bevel gear</a:t>
            </a:r>
          </a:p>
          <a:p>
            <a:pPr marL="557213" lvl="1" indent="-342900" algn="l">
              <a:lnSpc>
                <a:spcPct val="150000"/>
              </a:lnSpc>
              <a:buFont typeface="Arial" panose="020B0604020202020204" pitchFamily="34" charset="0"/>
              <a:buChar char="•"/>
            </a:pPr>
            <a:r>
              <a:rPr lang="en-US" sz="2400" dirty="0">
                <a:solidFill>
                  <a:srgbClr val="515454"/>
                </a:solidFill>
                <a:latin typeface="Cabin 3"/>
                <a:ea typeface="Cabin 3"/>
                <a:cs typeface="Cabin 3"/>
                <a:sym typeface="Cabin 3"/>
              </a:rPr>
              <a:t>Often used where shafts cross each other.</a:t>
            </a:r>
          </a:p>
          <a:p>
            <a:pPr marL="557213" lvl="1" indent="-342900" algn="l">
              <a:lnSpc>
                <a:spcPct val="150000"/>
              </a:lnSpc>
              <a:buFont typeface="Arial" panose="020B0604020202020204" pitchFamily="34" charset="0"/>
              <a:buChar char="•"/>
            </a:pPr>
            <a:r>
              <a:rPr lang="en-US" sz="2400" dirty="0">
                <a:solidFill>
                  <a:srgbClr val="515454"/>
                </a:solidFill>
                <a:latin typeface="Cabin 3"/>
                <a:ea typeface="Cabin 3"/>
                <a:cs typeface="Cabin 3"/>
                <a:sym typeface="Cabin 3"/>
              </a:rPr>
              <a:t>Usually perpendicular</a:t>
            </a:r>
          </a:p>
        </p:txBody>
      </p:sp>
      <p:sp>
        <p:nvSpPr>
          <p:cNvPr id="5" name="TekstSylinder 4">
            <a:extLst>
              <a:ext uri="{FF2B5EF4-FFF2-40B4-BE49-F238E27FC236}">
                <a16:creationId xmlns:a16="http://schemas.microsoft.com/office/drawing/2014/main" id="{46D7F761-BBB1-91EF-D1D2-CB7AFD01971E}"/>
              </a:ext>
            </a:extLst>
          </p:cNvPr>
          <p:cNvSpPr txBox="1"/>
          <p:nvPr/>
        </p:nvSpPr>
        <p:spPr>
          <a:xfrm>
            <a:off x="4187734" y="8089013"/>
            <a:ext cx="990600" cy="458074"/>
          </a:xfrm>
          <a:prstGeom prst="rect">
            <a:avLst/>
          </a:prstGeom>
          <a:noFill/>
        </p:spPr>
        <p:txBody>
          <a:bodyPr wrap="square" rtlCol="0">
            <a:spAutoFit/>
          </a:bodyPr>
          <a:lstStyle/>
          <a:p>
            <a:pPr>
              <a:lnSpc>
                <a:spcPct val="150000"/>
              </a:lnSpc>
              <a:spcAft>
                <a:spcPts val="1200"/>
              </a:spcAft>
            </a:pPr>
            <a:r>
              <a:rPr lang="nb-NO" i="1" dirty="0">
                <a:latin typeface="Cabin 3" panose="020B0604020202020204" charset="0"/>
                <a:cs typeface="Times New Roman" pitchFamily="18" charset="0"/>
              </a:rPr>
              <a:t>Straight</a:t>
            </a:r>
          </a:p>
        </p:txBody>
      </p:sp>
      <p:sp>
        <p:nvSpPr>
          <p:cNvPr id="8" name="TekstSylinder 7">
            <a:extLst>
              <a:ext uri="{FF2B5EF4-FFF2-40B4-BE49-F238E27FC236}">
                <a16:creationId xmlns:a16="http://schemas.microsoft.com/office/drawing/2014/main" id="{702D982C-6A72-EF7D-7A7C-25455670C487}"/>
              </a:ext>
            </a:extLst>
          </p:cNvPr>
          <p:cNvSpPr txBox="1"/>
          <p:nvPr/>
        </p:nvSpPr>
        <p:spPr>
          <a:xfrm>
            <a:off x="10287000" y="8077035"/>
            <a:ext cx="762000" cy="458074"/>
          </a:xfrm>
          <a:prstGeom prst="rect">
            <a:avLst/>
          </a:prstGeom>
          <a:noFill/>
        </p:spPr>
        <p:txBody>
          <a:bodyPr wrap="square" rtlCol="0">
            <a:spAutoFit/>
          </a:bodyPr>
          <a:lstStyle/>
          <a:p>
            <a:pPr>
              <a:lnSpc>
                <a:spcPct val="150000"/>
              </a:lnSpc>
              <a:spcAft>
                <a:spcPts val="1200"/>
              </a:spcAft>
            </a:pPr>
            <a:r>
              <a:rPr lang="nb-NO" i="1" dirty="0">
                <a:latin typeface="Cabin 3" panose="020B0604020202020204" charset="0"/>
                <a:cs typeface="Times New Roman" pitchFamily="18" charset="0"/>
              </a:rPr>
              <a:t>Spiral</a:t>
            </a:r>
          </a:p>
        </p:txBody>
      </p:sp>
      <p:pic>
        <p:nvPicPr>
          <p:cNvPr id="9" name="Picture 2" descr="http://www.veryicon.com/icon/png/Transport/Gear/Bevel%20gear.png">
            <a:extLst>
              <a:ext uri="{FF2B5EF4-FFF2-40B4-BE49-F238E27FC236}">
                <a16:creationId xmlns:a16="http://schemas.microsoft.com/office/drawing/2014/main" id="{F1C4758C-DED0-3EBA-9734-1C0B4FBA1B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0800" y="3833220"/>
            <a:ext cx="4184469" cy="418446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8" descr="http://www.qtcgears.com/e-store/Images/Spiral%20Bevel.jpg">
            <a:extLst>
              <a:ext uri="{FF2B5EF4-FFF2-40B4-BE49-F238E27FC236}">
                <a16:creationId xmlns:a16="http://schemas.microsoft.com/office/drawing/2014/main" id="{844AAE3A-CB53-3179-A75B-553D26067F8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81900" y="4065450"/>
            <a:ext cx="4800600" cy="3696465"/>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a:extLst>
              <a:ext uri="{FF2B5EF4-FFF2-40B4-BE49-F238E27FC236}">
                <a16:creationId xmlns:a16="http://schemas.microsoft.com/office/drawing/2014/main" id="{5956FF7F-9565-7F8C-0F1F-1280D2007BAD}"/>
              </a:ext>
            </a:extLst>
          </p:cNvPr>
          <p:cNvGrpSpPr/>
          <p:nvPr/>
        </p:nvGrpSpPr>
        <p:grpSpPr>
          <a:xfrm>
            <a:off x="429637" y="8689925"/>
            <a:ext cx="3276250" cy="1310500"/>
            <a:chOff x="429637" y="8689925"/>
            <a:chExt cx="3276250" cy="1310500"/>
          </a:xfrm>
        </p:grpSpPr>
        <p:sp>
          <p:nvSpPr>
            <p:cNvPr id="14" name="Freeform 4">
              <a:extLst>
                <a:ext uri="{FF2B5EF4-FFF2-40B4-BE49-F238E27FC236}">
                  <a16:creationId xmlns:a16="http://schemas.microsoft.com/office/drawing/2014/main" id="{F9F07D4C-E50D-90B9-83FB-CE83D6C41617}"/>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5"/>
              <a:stretch>
                <a:fillRect/>
              </a:stretch>
            </a:blipFill>
          </p:spPr>
          <p:txBody>
            <a:bodyPr/>
            <a:lstStyle/>
            <a:p>
              <a:endParaRPr lang="en-US"/>
            </a:p>
          </p:txBody>
        </p:sp>
        <p:pic>
          <p:nvPicPr>
            <p:cNvPr id="15" name="Picture 14" descr="A logo for a company&#10;&#10;AI-generated content may be incorrect.">
              <a:extLst>
                <a:ext uri="{FF2B5EF4-FFF2-40B4-BE49-F238E27FC236}">
                  <a16:creationId xmlns:a16="http://schemas.microsoft.com/office/drawing/2014/main" id="{54FDB287-7441-5958-6D39-0DB75B12F98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20285618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AAC12D-0CDF-2B1B-5CE7-6F04526CF529}"/>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089BBD28-FE9E-4AA1-464A-7ADBECEBAECD}"/>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52B3870B-81F2-9D87-F7BC-F0B361AFF884}"/>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6" name="TextBox 6">
            <a:extLst>
              <a:ext uri="{FF2B5EF4-FFF2-40B4-BE49-F238E27FC236}">
                <a16:creationId xmlns:a16="http://schemas.microsoft.com/office/drawing/2014/main" id="{AE9A13C2-76A8-B556-9ADD-6F8E5E5ECB79}"/>
              </a:ext>
            </a:extLst>
          </p:cNvPr>
          <p:cNvSpPr txBox="1"/>
          <p:nvPr/>
        </p:nvSpPr>
        <p:spPr>
          <a:xfrm>
            <a:off x="1392605" y="687262"/>
            <a:ext cx="14970874" cy="830997"/>
          </a:xfrm>
          <a:prstGeom prst="rect">
            <a:avLst/>
          </a:prstGeom>
        </p:spPr>
        <p:txBody>
          <a:bodyPr wrap="square" lIns="0" tIns="0" rIns="0" bIns="0" rtlCol="0" anchor="t">
            <a:spAutoFit/>
          </a:bodyPr>
          <a:lstStyle/>
          <a:p>
            <a:pPr algn="l"/>
            <a:r>
              <a:rPr lang="en-US" sz="5400" dirty="0">
                <a:solidFill>
                  <a:srgbClr val="2D4459"/>
                </a:solidFill>
                <a:latin typeface="Cabin 1"/>
                <a:ea typeface="Cabin 1"/>
                <a:cs typeface="Cabin 1"/>
                <a:sym typeface="Cabin 1"/>
              </a:rPr>
              <a:t>Aims and Objectives of Gearbox &amp; Bearings theory</a:t>
            </a:r>
          </a:p>
        </p:txBody>
      </p:sp>
      <p:sp>
        <p:nvSpPr>
          <p:cNvPr id="7" name="TextBox 5">
            <a:extLst>
              <a:ext uri="{FF2B5EF4-FFF2-40B4-BE49-F238E27FC236}">
                <a16:creationId xmlns:a16="http://schemas.microsoft.com/office/drawing/2014/main" id="{B9375960-299A-7C7D-B3BD-4E4D94EF6EDA}"/>
              </a:ext>
            </a:extLst>
          </p:cNvPr>
          <p:cNvSpPr txBox="1"/>
          <p:nvPr/>
        </p:nvSpPr>
        <p:spPr>
          <a:xfrm>
            <a:off x="1392606" y="2628900"/>
            <a:ext cx="14970874" cy="3231654"/>
          </a:xfrm>
          <a:prstGeom prst="rect">
            <a:avLst/>
          </a:prstGeom>
        </p:spPr>
        <p:txBody>
          <a:bodyPr wrap="square" lIns="0" tIns="0" rIns="0" bIns="0" rtlCol="0" anchor="t">
            <a:spAutoFit/>
          </a:bodyPr>
          <a:lstStyle/>
          <a:p>
            <a:pPr algn="l">
              <a:lnSpc>
                <a:spcPts val="4200"/>
              </a:lnSpc>
            </a:pPr>
            <a:r>
              <a:rPr lang="en-US" sz="3500" b="1" dirty="0">
                <a:solidFill>
                  <a:srgbClr val="515454"/>
                </a:solidFill>
                <a:latin typeface="Cabin 3"/>
                <a:ea typeface="Cabin 3"/>
                <a:cs typeface="Cabin 3"/>
                <a:sym typeface="Cabin 3"/>
              </a:rPr>
              <a:t>Main Aim</a:t>
            </a:r>
          </a:p>
          <a:p>
            <a:pPr algn="l">
              <a:lnSpc>
                <a:spcPts val="4200"/>
              </a:lnSpc>
            </a:pPr>
            <a:r>
              <a:rPr lang="en-US" sz="3500" dirty="0">
                <a:solidFill>
                  <a:srgbClr val="515454"/>
                </a:solidFill>
                <a:latin typeface="Cabin 3"/>
                <a:ea typeface="Cabin 3"/>
                <a:cs typeface="Cabin 3"/>
                <a:sym typeface="Cabin 3"/>
              </a:rPr>
              <a:t>The aim of this </a:t>
            </a:r>
            <a:r>
              <a:rPr lang="pl-PL" sz="3500" dirty="0">
                <a:solidFill>
                  <a:srgbClr val="515454"/>
                </a:solidFill>
                <a:latin typeface="Cabin 3"/>
                <a:ea typeface="Cabin 3"/>
                <a:cs typeface="Cabin 3"/>
                <a:sym typeface="Cabin 3"/>
              </a:rPr>
              <a:t>theory material</a:t>
            </a:r>
            <a:r>
              <a:rPr lang="en-US" sz="3500" dirty="0">
                <a:solidFill>
                  <a:srgbClr val="515454"/>
                </a:solidFill>
                <a:latin typeface="Cabin 3"/>
                <a:ea typeface="Cabin 3"/>
                <a:cs typeface="Cabin 3"/>
                <a:sym typeface="Cabin 3"/>
              </a:rPr>
              <a:t> is to provide an introduction to the technical knowledge related to gears, bearings, and gearboxes. Additionally, it includes elements of safety when working with mechanical devices and specialized knowledge on the use of gearboxes in wind turbine generators, as well as the topic of gearbox maintenance within the wind energy industry.</a:t>
            </a:r>
          </a:p>
        </p:txBody>
      </p:sp>
      <p:grpSp>
        <p:nvGrpSpPr>
          <p:cNvPr id="5" name="Group 2">
            <a:extLst>
              <a:ext uri="{FF2B5EF4-FFF2-40B4-BE49-F238E27FC236}">
                <a16:creationId xmlns:a16="http://schemas.microsoft.com/office/drawing/2014/main" id="{D3B9DE4E-8BC2-195C-4921-EED9165F221C}"/>
              </a:ext>
            </a:extLst>
          </p:cNvPr>
          <p:cNvGrpSpPr/>
          <p:nvPr/>
        </p:nvGrpSpPr>
        <p:grpSpPr>
          <a:xfrm>
            <a:off x="-18198" y="1628386"/>
            <a:ext cx="14267597" cy="162313"/>
            <a:chOff x="0" y="0"/>
            <a:chExt cx="13299088" cy="142613"/>
          </a:xfrm>
        </p:grpSpPr>
        <p:sp>
          <p:nvSpPr>
            <p:cNvPr id="8" name="Freeform 3">
              <a:extLst>
                <a:ext uri="{FF2B5EF4-FFF2-40B4-BE49-F238E27FC236}">
                  <a16:creationId xmlns:a16="http://schemas.microsoft.com/office/drawing/2014/main" id="{92BEB88B-D70B-A48A-15C7-9BBA5643E0DA}"/>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grpSp>
        <p:nvGrpSpPr>
          <p:cNvPr id="9" name="Group 8">
            <a:extLst>
              <a:ext uri="{FF2B5EF4-FFF2-40B4-BE49-F238E27FC236}">
                <a16:creationId xmlns:a16="http://schemas.microsoft.com/office/drawing/2014/main" id="{6793A68A-7F17-C1CA-D7BF-3A2CC283DF8F}"/>
              </a:ext>
            </a:extLst>
          </p:cNvPr>
          <p:cNvGrpSpPr/>
          <p:nvPr/>
        </p:nvGrpSpPr>
        <p:grpSpPr>
          <a:xfrm>
            <a:off x="429637" y="8689925"/>
            <a:ext cx="3276250" cy="1310500"/>
            <a:chOff x="429637" y="8689925"/>
            <a:chExt cx="3276250" cy="1310500"/>
          </a:xfrm>
        </p:grpSpPr>
        <p:sp>
          <p:nvSpPr>
            <p:cNvPr id="10" name="Freeform 4">
              <a:extLst>
                <a:ext uri="{FF2B5EF4-FFF2-40B4-BE49-F238E27FC236}">
                  <a16:creationId xmlns:a16="http://schemas.microsoft.com/office/drawing/2014/main" id="{7FF17BAF-4BE6-B9F5-D92F-BDBCFA3FD1F1}"/>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3"/>
              <a:stretch>
                <a:fillRect/>
              </a:stretch>
            </a:blipFill>
          </p:spPr>
          <p:txBody>
            <a:bodyPr/>
            <a:lstStyle/>
            <a:p>
              <a:endParaRPr lang="en-US"/>
            </a:p>
          </p:txBody>
        </p:sp>
        <p:pic>
          <p:nvPicPr>
            <p:cNvPr id="11" name="Picture 10" descr="A logo for a company&#10;&#10;AI-generated content may be incorrect.">
              <a:extLst>
                <a:ext uri="{FF2B5EF4-FFF2-40B4-BE49-F238E27FC236}">
                  <a16:creationId xmlns:a16="http://schemas.microsoft.com/office/drawing/2014/main" id="{A0373384-051E-5A16-69EB-E3DFBCC574D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4906518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A2CAB6-D5A0-6B7B-9F60-2983FCD1B95A}"/>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DC6DB05D-EE71-F8B3-4608-CED39E58D045}"/>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F13C6BF4-E412-5318-C245-E44092F6EEED}"/>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A577CA7E-5FE8-6282-516B-21BD06939104}"/>
              </a:ext>
            </a:extLst>
          </p:cNvPr>
          <p:cNvSpPr txBox="1"/>
          <p:nvPr/>
        </p:nvSpPr>
        <p:spPr>
          <a:xfrm>
            <a:off x="1488324" y="474550"/>
            <a:ext cx="16571075" cy="1113575"/>
          </a:xfrm>
          <a:prstGeom prst="rect">
            <a:avLst/>
          </a:prstGeom>
        </p:spPr>
        <p:txBody>
          <a:bodyPr wrap="square" lIns="0" tIns="0" rIns="0" bIns="0" rtlCol="0" anchor="t">
            <a:spAutoFit/>
          </a:bodyPr>
          <a:lstStyle/>
          <a:p>
            <a:pPr algn="l">
              <a:lnSpc>
                <a:spcPts val="9792"/>
              </a:lnSpc>
            </a:pPr>
            <a:r>
              <a:rPr lang="en-GB" sz="5400" dirty="0">
                <a:solidFill>
                  <a:srgbClr val="2D4459"/>
                </a:solidFill>
                <a:latin typeface="Cabin 1"/>
                <a:ea typeface="Cabin 1"/>
                <a:cs typeface="Cabin 1"/>
                <a:sym typeface="Cabin 1"/>
              </a:rPr>
              <a:t>Cylindrical gears </a:t>
            </a:r>
            <a:endParaRPr lang="en-US" sz="6800" dirty="0">
              <a:solidFill>
                <a:srgbClr val="2D4459"/>
              </a:solidFill>
              <a:latin typeface="Cabin 1"/>
              <a:ea typeface="Cabin 1"/>
              <a:cs typeface="Cabin 1"/>
              <a:sym typeface="Cabin 1"/>
            </a:endParaRPr>
          </a:p>
        </p:txBody>
      </p:sp>
      <p:grpSp>
        <p:nvGrpSpPr>
          <p:cNvPr id="11" name="Group 2">
            <a:extLst>
              <a:ext uri="{FF2B5EF4-FFF2-40B4-BE49-F238E27FC236}">
                <a16:creationId xmlns:a16="http://schemas.microsoft.com/office/drawing/2014/main" id="{C4571137-9A1F-AC01-0A4A-19E9D65BF2A2}"/>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DB677415-160D-FD45-998B-4E84B8F42910}"/>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6" name="TextBox 6">
            <a:extLst>
              <a:ext uri="{FF2B5EF4-FFF2-40B4-BE49-F238E27FC236}">
                <a16:creationId xmlns:a16="http://schemas.microsoft.com/office/drawing/2014/main" id="{32E83687-156D-0503-BB3A-207475745845}"/>
              </a:ext>
            </a:extLst>
          </p:cNvPr>
          <p:cNvSpPr txBox="1"/>
          <p:nvPr/>
        </p:nvSpPr>
        <p:spPr>
          <a:xfrm>
            <a:off x="990600" y="2150853"/>
            <a:ext cx="9753600" cy="3261470"/>
          </a:xfrm>
          <a:prstGeom prst="rect">
            <a:avLst/>
          </a:prstGeom>
        </p:spPr>
        <p:txBody>
          <a:bodyPr wrap="square" lIns="0" tIns="0" rIns="0" bIns="0" rtlCol="0" anchor="t">
            <a:spAutoFit/>
          </a:bodyPr>
          <a:lstStyle/>
          <a:p>
            <a:pPr marL="214313" lvl="1" algn="l">
              <a:lnSpc>
                <a:spcPct val="150000"/>
              </a:lnSpc>
            </a:pPr>
            <a:r>
              <a:rPr lang="en-US" sz="2400" b="1" dirty="0">
                <a:solidFill>
                  <a:srgbClr val="515454"/>
                </a:solidFill>
                <a:latin typeface="Cabin 3"/>
                <a:ea typeface="Cabin 3"/>
                <a:cs typeface="Cabin 3"/>
                <a:sym typeface="Cabin 3"/>
              </a:rPr>
              <a:t>Bevel gear</a:t>
            </a:r>
          </a:p>
          <a:p>
            <a:pPr marL="557213" lvl="1" indent="-342900" algn="l">
              <a:lnSpc>
                <a:spcPct val="150000"/>
              </a:lnSpc>
              <a:buFont typeface="Arial" panose="020B0604020202020204" pitchFamily="34" charset="0"/>
              <a:buChar char="•"/>
            </a:pPr>
            <a:r>
              <a:rPr lang="en-US" sz="2400" dirty="0">
                <a:solidFill>
                  <a:srgbClr val="515454"/>
                </a:solidFill>
                <a:latin typeface="Cabin 3"/>
                <a:ea typeface="Cabin 3"/>
                <a:cs typeface="Cabin 3"/>
                <a:sym typeface="Cabin 3"/>
              </a:rPr>
              <a:t>Develops axial forces and radial forces</a:t>
            </a:r>
          </a:p>
          <a:p>
            <a:pPr marL="557213" lvl="1" indent="-342900" algn="l">
              <a:lnSpc>
                <a:spcPct val="150000"/>
              </a:lnSpc>
              <a:buFont typeface="Arial" panose="020B0604020202020204" pitchFamily="34" charset="0"/>
              <a:buChar char="•"/>
            </a:pPr>
            <a:r>
              <a:rPr lang="en-US" sz="2400" dirty="0">
                <a:solidFill>
                  <a:srgbClr val="515454"/>
                </a:solidFill>
                <a:latin typeface="Cabin 3"/>
                <a:ea typeface="Cabin 3"/>
                <a:cs typeface="Cabin 3"/>
                <a:sym typeface="Cabin 3"/>
              </a:rPr>
              <a:t>Requires bearings to handle both types of load</a:t>
            </a:r>
          </a:p>
          <a:p>
            <a:pPr marL="557213" lvl="1" indent="-342900" algn="l">
              <a:lnSpc>
                <a:spcPct val="150000"/>
              </a:lnSpc>
              <a:buFont typeface="Arial" panose="020B0604020202020204" pitchFamily="34" charset="0"/>
              <a:buChar char="•"/>
            </a:pPr>
            <a:r>
              <a:rPr lang="en-US" sz="2400" dirty="0">
                <a:solidFill>
                  <a:srgbClr val="515454"/>
                </a:solidFill>
                <a:latin typeface="Cabin 3"/>
                <a:ea typeface="Cabin 3"/>
                <a:cs typeface="Cabin 3"/>
                <a:sym typeface="Cabin 3"/>
              </a:rPr>
              <a:t>Difficult to set up</a:t>
            </a:r>
          </a:p>
          <a:p>
            <a:pPr marL="1014413" lvl="2" indent="-342900">
              <a:lnSpc>
                <a:spcPct val="150000"/>
              </a:lnSpc>
              <a:buFont typeface="Arial" panose="020B0604020202020204" pitchFamily="34" charset="0"/>
              <a:buChar char="•"/>
            </a:pPr>
            <a:r>
              <a:rPr lang="en-US" sz="2400" b="1" dirty="0">
                <a:solidFill>
                  <a:srgbClr val="515454"/>
                </a:solidFill>
                <a:latin typeface="Cabin 3"/>
                <a:ea typeface="Cabin 3"/>
                <a:cs typeface="Cabin 3"/>
                <a:sym typeface="Cabin 3"/>
              </a:rPr>
              <a:t>Stable mounting</a:t>
            </a:r>
            <a:r>
              <a:rPr lang="en-US" sz="2400" dirty="0">
                <a:solidFill>
                  <a:srgbClr val="515454"/>
                </a:solidFill>
                <a:latin typeface="Cabin 3"/>
                <a:ea typeface="Cabin 3"/>
                <a:cs typeface="Cabin 3"/>
                <a:sym typeface="Cabin 3"/>
              </a:rPr>
              <a:t>: The shaft is supported by a bearing at each end.</a:t>
            </a:r>
          </a:p>
          <a:p>
            <a:pPr marL="1014413" lvl="2" indent="-342900">
              <a:lnSpc>
                <a:spcPct val="150000"/>
              </a:lnSpc>
              <a:buFont typeface="Arial" panose="020B0604020202020204" pitchFamily="34" charset="0"/>
              <a:buChar char="•"/>
            </a:pPr>
            <a:r>
              <a:rPr lang="en-US" sz="2400" b="1" dirty="0">
                <a:solidFill>
                  <a:srgbClr val="515454"/>
                </a:solidFill>
                <a:latin typeface="Cabin 3"/>
                <a:ea typeface="Cabin 3"/>
                <a:cs typeface="Cabin 3"/>
                <a:sym typeface="Cabin 3"/>
              </a:rPr>
              <a:t>Unstable mounting</a:t>
            </a:r>
            <a:r>
              <a:rPr lang="en-US" sz="2400" dirty="0">
                <a:solidFill>
                  <a:srgbClr val="515454"/>
                </a:solidFill>
                <a:latin typeface="Cabin 3"/>
                <a:ea typeface="Cabin 3"/>
                <a:cs typeface="Cabin 3"/>
                <a:sym typeface="Cabin 3"/>
              </a:rPr>
              <a:t>: The shaft is supported by a bearing at one end.</a:t>
            </a:r>
          </a:p>
        </p:txBody>
      </p:sp>
      <p:pic>
        <p:nvPicPr>
          <p:cNvPr id="13" name="Picture 2">
            <a:extLst>
              <a:ext uri="{FF2B5EF4-FFF2-40B4-BE49-F238E27FC236}">
                <a16:creationId xmlns:a16="http://schemas.microsoft.com/office/drawing/2014/main" id="{103F65F7-5D05-36F4-46F4-79D65EE350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34400" y="5877568"/>
            <a:ext cx="4457039" cy="26742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4" descr="http://upload.wikimedia.org/wikipedia/commons/0/0c/Bevel_gears_on_grain_mill_at_Dordrecht,_Eastern_Cape.jpg">
            <a:extLst>
              <a:ext uri="{FF2B5EF4-FFF2-40B4-BE49-F238E27FC236}">
                <a16:creationId xmlns:a16="http://schemas.microsoft.com/office/drawing/2014/main" id="{B5A3C197-B4BC-21FB-68C0-87F78B803B8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95800" y="5877568"/>
            <a:ext cx="3565629" cy="2674223"/>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a:extLst>
              <a:ext uri="{FF2B5EF4-FFF2-40B4-BE49-F238E27FC236}">
                <a16:creationId xmlns:a16="http://schemas.microsoft.com/office/drawing/2014/main" id="{702C9A95-CABC-1B05-452B-9C416EB1FA61}"/>
              </a:ext>
            </a:extLst>
          </p:cNvPr>
          <p:cNvGrpSpPr/>
          <p:nvPr/>
        </p:nvGrpSpPr>
        <p:grpSpPr>
          <a:xfrm>
            <a:off x="429637" y="8689925"/>
            <a:ext cx="3276250" cy="1310500"/>
            <a:chOff x="429637" y="8689925"/>
            <a:chExt cx="3276250" cy="1310500"/>
          </a:xfrm>
        </p:grpSpPr>
        <p:sp>
          <p:nvSpPr>
            <p:cNvPr id="8" name="Freeform 4">
              <a:extLst>
                <a:ext uri="{FF2B5EF4-FFF2-40B4-BE49-F238E27FC236}">
                  <a16:creationId xmlns:a16="http://schemas.microsoft.com/office/drawing/2014/main" id="{39668CD2-CCD2-4489-5912-CB624E7466E5}"/>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5"/>
              <a:stretch>
                <a:fillRect/>
              </a:stretch>
            </a:blipFill>
          </p:spPr>
          <p:txBody>
            <a:bodyPr/>
            <a:lstStyle/>
            <a:p>
              <a:endParaRPr lang="en-US"/>
            </a:p>
          </p:txBody>
        </p:sp>
        <p:pic>
          <p:nvPicPr>
            <p:cNvPr id="9" name="Picture 8" descr="A logo for a company&#10;&#10;AI-generated content may be incorrect.">
              <a:extLst>
                <a:ext uri="{FF2B5EF4-FFF2-40B4-BE49-F238E27FC236}">
                  <a16:creationId xmlns:a16="http://schemas.microsoft.com/office/drawing/2014/main" id="{8AF26C23-3A30-D092-E4F1-5338C7FDC2E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34150218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93EF3D-7F6E-6851-94AD-C2485703FA91}"/>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F8FEEA57-6416-8AD9-4A1C-C147F8D42130}"/>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E4F84358-6C84-4C5B-AC43-09B9FFA02C8A}"/>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EEB14703-3BC9-2107-466A-50CBDA12B7DB}"/>
              </a:ext>
            </a:extLst>
          </p:cNvPr>
          <p:cNvSpPr txBox="1"/>
          <p:nvPr/>
        </p:nvSpPr>
        <p:spPr>
          <a:xfrm>
            <a:off x="1488324" y="474550"/>
            <a:ext cx="16571075" cy="1113575"/>
          </a:xfrm>
          <a:prstGeom prst="rect">
            <a:avLst/>
          </a:prstGeom>
        </p:spPr>
        <p:txBody>
          <a:bodyPr wrap="square" lIns="0" tIns="0" rIns="0" bIns="0" rtlCol="0" anchor="t">
            <a:spAutoFit/>
          </a:bodyPr>
          <a:lstStyle/>
          <a:p>
            <a:pPr algn="l">
              <a:lnSpc>
                <a:spcPts val="9792"/>
              </a:lnSpc>
            </a:pPr>
            <a:r>
              <a:rPr lang="en-GB" sz="5400" dirty="0">
                <a:solidFill>
                  <a:srgbClr val="2D4459"/>
                </a:solidFill>
                <a:latin typeface="Cabin 1"/>
                <a:ea typeface="Cabin 1"/>
                <a:cs typeface="Cabin 1"/>
                <a:sym typeface="Cabin 1"/>
              </a:rPr>
              <a:t>Cylindrical gears </a:t>
            </a:r>
            <a:endParaRPr lang="en-US" sz="6800" dirty="0">
              <a:solidFill>
                <a:srgbClr val="2D4459"/>
              </a:solidFill>
              <a:latin typeface="Cabin 1"/>
              <a:ea typeface="Cabin 1"/>
              <a:cs typeface="Cabin 1"/>
              <a:sym typeface="Cabin 1"/>
            </a:endParaRPr>
          </a:p>
        </p:txBody>
      </p:sp>
      <p:grpSp>
        <p:nvGrpSpPr>
          <p:cNvPr id="11" name="Group 2">
            <a:extLst>
              <a:ext uri="{FF2B5EF4-FFF2-40B4-BE49-F238E27FC236}">
                <a16:creationId xmlns:a16="http://schemas.microsoft.com/office/drawing/2014/main" id="{0CBAFA4D-2FB5-ECFA-8925-EB15DC216FE4}"/>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79D0D6CE-DCE4-70AC-4391-DCACBA7D29E0}"/>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6" name="TextBox 6">
            <a:extLst>
              <a:ext uri="{FF2B5EF4-FFF2-40B4-BE49-F238E27FC236}">
                <a16:creationId xmlns:a16="http://schemas.microsoft.com/office/drawing/2014/main" id="{965D7DBE-A19C-C99A-7C71-4E24E8E22182}"/>
              </a:ext>
            </a:extLst>
          </p:cNvPr>
          <p:cNvSpPr txBox="1"/>
          <p:nvPr/>
        </p:nvSpPr>
        <p:spPr>
          <a:xfrm>
            <a:off x="990600" y="2150853"/>
            <a:ext cx="9753600" cy="3815468"/>
          </a:xfrm>
          <a:prstGeom prst="rect">
            <a:avLst/>
          </a:prstGeom>
        </p:spPr>
        <p:txBody>
          <a:bodyPr wrap="square" lIns="0" tIns="0" rIns="0" bIns="0" rtlCol="0" anchor="t">
            <a:spAutoFit/>
          </a:bodyPr>
          <a:lstStyle/>
          <a:p>
            <a:pPr marL="214313" lvl="1" algn="l">
              <a:lnSpc>
                <a:spcPct val="150000"/>
              </a:lnSpc>
            </a:pPr>
            <a:r>
              <a:rPr lang="en-US" sz="2400" b="1" dirty="0">
                <a:solidFill>
                  <a:srgbClr val="515454"/>
                </a:solidFill>
                <a:latin typeface="Cabin 3"/>
                <a:ea typeface="Cabin 3"/>
                <a:cs typeface="Cabin 3"/>
                <a:sym typeface="Cabin 3"/>
              </a:rPr>
              <a:t>Hypoid gear -  a variant of the bevel gear, Where the teeth are spiral instead of straight.</a:t>
            </a:r>
            <a:endParaRPr lang="en-US" sz="2400" dirty="0">
              <a:solidFill>
                <a:srgbClr val="515454"/>
              </a:solidFill>
              <a:latin typeface="Cabin 3"/>
              <a:ea typeface="Cabin 3"/>
              <a:cs typeface="Cabin 3"/>
              <a:sym typeface="Cabin 3"/>
            </a:endParaRPr>
          </a:p>
          <a:p>
            <a:pPr marL="557213" lvl="1" indent="-342900" algn="l">
              <a:lnSpc>
                <a:spcPct val="150000"/>
              </a:lnSpc>
              <a:buFont typeface="Arial" panose="020B0604020202020204" pitchFamily="34" charset="0"/>
              <a:buChar char="•"/>
            </a:pPr>
            <a:r>
              <a:rPr lang="en-US" sz="2400" dirty="0">
                <a:solidFill>
                  <a:srgbClr val="515454"/>
                </a:solidFill>
                <a:latin typeface="Cabin 3"/>
                <a:ea typeface="Cabin 3"/>
                <a:cs typeface="Cabin 3"/>
                <a:sym typeface="Cabin 3"/>
              </a:rPr>
              <a:t>Spiral teeth distribute the load over multiple teeth at once.</a:t>
            </a:r>
          </a:p>
          <a:p>
            <a:pPr marL="557213" lvl="1" indent="-342900" algn="l">
              <a:lnSpc>
                <a:spcPct val="150000"/>
              </a:lnSpc>
              <a:buFont typeface="Arial" panose="020B0604020202020204" pitchFamily="34" charset="0"/>
              <a:buChar char="•"/>
            </a:pPr>
            <a:r>
              <a:rPr lang="en-US" sz="2400" dirty="0">
                <a:solidFill>
                  <a:srgbClr val="515454"/>
                </a:solidFill>
                <a:latin typeface="Cabin 3"/>
                <a:ea typeface="Cabin 3"/>
                <a:cs typeface="Cabin 3"/>
                <a:sym typeface="Cabin 3"/>
              </a:rPr>
              <a:t>This provides smoother operation.</a:t>
            </a:r>
          </a:p>
          <a:p>
            <a:pPr marL="557213" lvl="1" indent="-342900" algn="l">
              <a:lnSpc>
                <a:spcPct val="150000"/>
              </a:lnSpc>
              <a:buFont typeface="Arial" panose="020B0604020202020204" pitchFamily="34" charset="0"/>
              <a:buChar char="•"/>
            </a:pPr>
            <a:r>
              <a:rPr lang="en-US" sz="2400" dirty="0">
                <a:solidFill>
                  <a:srgbClr val="515454"/>
                </a:solidFill>
                <a:latin typeface="Cabin 3"/>
                <a:ea typeface="Cabin 3"/>
                <a:cs typeface="Cabin 3"/>
                <a:sym typeface="Cabin 3"/>
              </a:rPr>
              <a:t>Transfers forces between two intersecting, non-parallel shafts.</a:t>
            </a:r>
          </a:p>
          <a:p>
            <a:pPr marL="557213" lvl="1" indent="-342900" algn="l">
              <a:lnSpc>
                <a:spcPct val="150000"/>
              </a:lnSpc>
              <a:buFont typeface="Arial" panose="020B0604020202020204" pitchFamily="34" charset="0"/>
              <a:buChar char="•"/>
            </a:pPr>
            <a:r>
              <a:rPr lang="en-US" sz="2400" dirty="0">
                <a:solidFill>
                  <a:srgbClr val="515454"/>
                </a:solidFill>
                <a:latin typeface="Cabin 3"/>
                <a:ea typeface="Cabin 3"/>
                <a:cs typeface="Cabin 3"/>
                <a:sym typeface="Cabin 3"/>
              </a:rPr>
              <a:t>Bearings are most often pressed onto the shafts.</a:t>
            </a:r>
          </a:p>
          <a:p>
            <a:pPr marL="557213" lvl="1" indent="-342900" algn="l">
              <a:lnSpc>
                <a:spcPct val="150000"/>
              </a:lnSpc>
              <a:buFont typeface="Arial" panose="020B0604020202020204" pitchFamily="34" charset="0"/>
              <a:buChar char="•"/>
            </a:pPr>
            <a:r>
              <a:rPr lang="en-US" sz="2400" dirty="0">
                <a:solidFill>
                  <a:srgbClr val="515454"/>
                </a:solidFill>
                <a:latin typeface="Cabin 3"/>
                <a:ea typeface="Cabin 3"/>
                <a:cs typeface="Cabin 3"/>
                <a:sym typeface="Cabin 3"/>
              </a:rPr>
              <a:t>Requires extensive lubrication.</a:t>
            </a:r>
          </a:p>
        </p:txBody>
      </p:sp>
      <p:pic>
        <p:nvPicPr>
          <p:cNvPr id="5" name="Picture 2">
            <a:extLst>
              <a:ext uri="{FF2B5EF4-FFF2-40B4-BE49-F238E27FC236}">
                <a16:creationId xmlns:a16="http://schemas.microsoft.com/office/drawing/2014/main" id="{B6FD4CEC-AA39-FE65-F306-BAAA7FE9E4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658600" y="2019300"/>
            <a:ext cx="4113627" cy="44748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2" descr="http://www.allproducts.com/machine/minchen/hypoid_gear-l.jpg">
            <a:extLst>
              <a:ext uri="{FF2B5EF4-FFF2-40B4-BE49-F238E27FC236}">
                <a16:creationId xmlns:a16="http://schemas.microsoft.com/office/drawing/2014/main" id="{0B38A58C-DAA5-3F4A-6D8C-758645332BC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5820211"/>
            <a:ext cx="4854765" cy="3089396"/>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a:extLst>
              <a:ext uri="{FF2B5EF4-FFF2-40B4-BE49-F238E27FC236}">
                <a16:creationId xmlns:a16="http://schemas.microsoft.com/office/drawing/2014/main" id="{FCFD254D-48DD-5076-506D-C3AE555DA25E}"/>
              </a:ext>
            </a:extLst>
          </p:cNvPr>
          <p:cNvGrpSpPr/>
          <p:nvPr/>
        </p:nvGrpSpPr>
        <p:grpSpPr>
          <a:xfrm>
            <a:off x="429637" y="8689925"/>
            <a:ext cx="3276250" cy="1310500"/>
            <a:chOff x="429637" y="8689925"/>
            <a:chExt cx="3276250" cy="1310500"/>
          </a:xfrm>
        </p:grpSpPr>
        <p:sp>
          <p:nvSpPr>
            <p:cNvPr id="10" name="Freeform 4">
              <a:extLst>
                <a:ext uri="{FF2B5EF4-FFF2-40B4-BE49-F238E27FC236}">
                  <a16:creationId xmlns:a16="http://schemas.microsoft.com/office/drawing/2014/main" id="{3C3B41F1-E1FC-3FCF-4CCF-337992770C07}"/>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5"/>
              <a:stretch>
                <a:fillRect/>
              </a:stretch>
            </a:blipFill>
          </p:spPr>
          <p:txBody>
            <a:bodyPr/>
            <a:lstStyle/>
            <a:p>
              <a:endParaRPr lang="en-US"/>
            </a:p>
          </p:txBody>
        </p:sp>
        <p:pic>
          <p:nvPicPr>
            <p:cNvPr id="13" name="Picture 12" descr="A logo for a company&#10;&#10;AI-generated content may be incorrect.">
              <a:extLst>
                <a:ext uri="{FF2B5EF4-FFF2-40B4-BE49-F238E27FC236}">
                  <a16:creationId xmlns:a16="http://schemas.microsoft.com/office/drawing/2014/main" id="{3B235DDD-AE34-A41C-DBA7-EEEAFD9A844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15133672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0A6100-ECE3-2E08-54DB-63B6FF884494}"/>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10FEB7B4-F446-B02B-23EA-6CCE71694B8B}"/>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5425EE8A-02E3-867E-AE9E-DC2E48F71ED3}"/>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217B9FBD-62A9-DBFE-B5D4-022A271C79B8}"/>
              </a:ext>
            </a:extLst>
          </p:cNvPr>
          <p:cNvSpPr txBox="1"/>
          <p:nvPr/>
        </p:nvSpPr>
        <p:spPr>
          <a:xfrm>
            <a:off x="1488324" y="474550"/>
            <a:ext cx="16571075" cy="1113575"/>
          </a:xfrm>
          <a:prstGeom prst="rect">
            <a:avLst/>
          </a:prstGeom>
        </p:spPr>
        <p:txBody>
          <a:bodyPr wrap="square" lIns="0" tIns="0" rIns="0" bIns="0" rtlCol="0" anchor="t">
            <a:spAutoFit/>
          </a:bodyPr>
          <a:lstStyle/>
          <a:p>
            <a:pPr algn="l">
              <a:lnSpc>
                <a:spcPts val="9792"/>
              </a:lnSpc>
            </a:pPr>
            <a:r>
              <a:rPr lang="en-GB" sz="5400" dirty="0">
                <a:solidFill>
                  <a:srgbClr val="2D4459"/>
                </a:solidFill>
                <a:latin typeface="Cabin 1"/>
                <a:ea typeface="Cabin 1"/>
                <a:cs typeface="Cabin 1"/>
                <a:sym typeface="Cabin 1"/>
              </a:rPr>
              <a:t>Worm gears</a:t>
            </a:r>
            <a:endParaRPr lang="en-US" sz="6800" dirty="0">
              <a:solidFill>
                <a:srgbClr val="2D4459"/>
              </a:solidFill>
              <a:latin typeface="Cabin 1"/>
              <a:ea typeface="Cabin 1"/>
              <a:cs typeface="Cabin 1"/>
              <a:sym typeface="Cabin 1"/>
            </a:endParaRPr>
          </a:p>
        </p:txBody>
      </p:sp>
      <p:grpSp>
        <p:nvGrpSpPr>
          <p:cNvPr id="11" name="Group 2">
            <a:extLst>
              <a:ext uri="{FF2B5EF4-FFF2-40B4-BE49-F238E27FC236}">
                <a16:creationId xmlns:a16="http://schemas.microsoft.com/office/drawing/2014/main" id="{0E1A8CC8-812A-6EB7-A937-9E2A6FE1765F}"/>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9B843717-BD79-FFCE-49D5-606C103F352E}"/>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6" name="TextBox 6">
            <a:extLst>
              <a:ext uri="{FF2B5EF4-FFF2-40B4-BE49-F238E27FC236}">
                <a16:creationId xmlns:a16="http://schemas.microsoft.com/office/drawing/2014/main" id="{425FF333-89AE-DE7A-774E-D0C6C93BDB56}"/>
              </a:ext>
            </a:extLst>
          </p:cNvPr>
          <p:cNvSpPr txBox="1"/>
          <p:nvPr/>
        </p:nvSpPr>
        <p:spPr>
          <a:xfrm>
            <a:off x="990600" y="2150853"/>
            <a:ext cx="9753600" cy="2707472"/>
          </a:xfrm>
          <a:prstGeom prst="rect">
            <a:avLst/>
          </a:prstGeom>
        </p:spPr>
        <p:txBody>
          <a:bodyPr wrap="square" lIns="0" tIns="0" rIns="0" bIns="0" rtlCol="0" anchor="t">
            <a:spAutoFit/>
          </a:bodyPr>
          <a:lstStyle/>
          <a:p>
            <a:pPr marL="214313" lvl="1" algn="l">
              <a:lnSpc>
                <a:spcPct val="150000"/>
              </a:lnSpc>
            </a:pPr>
            <a:r>
              <a:rPr lang="en-US" sz="2400" b="1" dirty="0">
                <a:solidFill>
                  <a:srgbClr val="515454"/>
                </a:solidFill>
                <a:latin typeface="Cabin 3"/>
                <a:ea typeface="Cabin 3"/>
                <a:cs typeface="Cabin 3"/>
                <a:sym typeface="Cabin 3"/>
              </a:rPr>
              <a:t>Worm gear - These are used to transfer power between non-intersecting shafts at right angles.</a:t>
            </a:r>
          </a:p>
          <a:p>
            <a:pPr marL="557213" lvl="1" indent="-342900" algn="l">
              <a:lnSpc>
                <a:spcPct val="150000"/>
              </a:lnSpc>
              <a:buFont typeface="Arial" panose="020B0604020202020204" pitchFamily="34" charset="0"/>
              <a:buChar char="•"/>
            </a:pPr>
            <a:r>
              <a:rPr lang="en-US" sz="2400" dirty="0">
                <a:solidFill>
                  <a:srgbClr val="515454"/>
                </a:solidFill>
                <a:latin typeface="Cabin 3"/>
                <a:ea typeface="Cabin 3"/>
                <a:cs typeface="Cabin 3"/>
                <a:sym typeface="Cabin 3"/>
              </a:rPr>
              <a:t>Teeth on the worm wheel (gear) have the same profile as cylindrical gears.</a:t>
            </a:r>
          </a:p>
          <a:p>
            <a:pPr marL="557213" lvl="1" indent="-342900" algn="l">
              <a:lnSpc>
                <a:spcPct val="150000"/>
              </a:lnSpc>
              <a:buFont typeface="Arial" panose="020B0604020202020204" pitchFamily="34" charset="0"/>
              <a:buChar char="•"/>
            </a:pPr>
            <a:r>
              <a:rPr lang="en-US" sz="2400" dirty="0">
                <a:solidFill>
                  <a:srgbClr val="515454"/>
                </a:solidFill>
                <a:latin typeface="Cabin 3"/>
                <a:ea typeface="Cabin 3"/>
                <a:cs typeface="Cabin 3"/>
                <a:sym typeface="Cabin 3"/>
              </a:rPr>
              <a:t>Used for high gear ratios: 7:1 to 70:1 RPM</a:t>
            </a:r>
          </a:p>
        </p:txBody>
      </p:sp>
      <p:pic>
        <p:nvPicPr>
          <p:cNvPr id="9" name="Picture 3">
            <a:extLst>
              <a:ext uri="{FF2B5EF4-FFF2-40B4-BE49-F238E27FC236}">
                <a16:creationId xmlns:a16="http://schemas.microsoft.com/office/drawing/2014/main" id="{79D84A68-19BA-9555-D683-2296767B3D3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8400" y="5328761"/>
            <a:ext cx="5040734" cy="29487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2">
            <a:extLst>
              <a:ext uri="{FF2B5EF4-FFF2-40B4-BE49-F238E27FC236}">
                <a16:creationId xmlns:a16="http://schemas.microsoft.com/office/drawing/2014/main" id="{BACDC4E3-4441-844D-533F-40D121401A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96200" y="5328761"/>
            <a:ext cx="2668534" cy="29487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2">
            <a:extLst>
              <a:ext uri="{FF2B5EF4-FFF2-40B4-BE49-F238E27FC236}">
                <a16:creationId xmlns:a16="http://schemas.microsoft.com/office/drawing/2014/main" id="{A07E6AE2-0AAD-8C74-C8AD-C2CD57D82AF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08868" y="5325163"/>
            <a:ext cx="4278736" cy="2952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4" name="Group 3">
            <a:extLst>
              <a:ext uri="{FF2B5EF4-FFF2-40B4-BE49-F238E27FC236}">
                <a16:creationId xmlns:a16="http://schemas.microsoft.com/office/drawing/2014/main" id="{5DA4B64B-D279-223D-4706-BF5613E4A868}"/>
              </a:ext>
            </a:extLst>
          </p:cNvPr>
          <p:cNvGrpSpPr/>
          <p:nvPr/>
        </p:nvGrpSpPr>
        <p:grpSpPr>
          <a:xfrm>
            <a:off x="429637" y="8689925"/>
            <a:ext cx="3276250" cy="1310500"/>
            <a:chOff x="429637" y="8689925"/>
            <a:chExt cx="3276250" cy="1310500"/>
          </a:xfrm>
        </p:grpSpPr>
        <p:sp>
          <p:nvSpPr>
            <p:cNvPr id="8" name="Freeform 4">
              <a:extLst>
                <a:ext uri="{FF2B5EF4-FFF2-40B4-BE49-F238E27FC236}">
                  <a16:creationId xmlns:a16="http://schemas.microsoft.com/office/drawing/2014/main" id="{62157DFB-3D4F-9F1B-9241-756527959DA9}"/>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6"/>
              <a:stretch>
                <a:fillRect/>
              </a:stretch>
            </a:blipFill>
          </p:spPr>
          <p:txBody>
            <a:bodyPr/>
            <a:lstStyle/>
            <a:p>
              <a:endParaRPr lang="en-US"/>
            </a:p>
          </p:txBody>
        </p:sp>
        <p:pic>
          <p:nvPicPr>
            <p:cNvPr id="14" name="Picture 13" descr="A logo for a company&#10;&#10;AI-generated content may be incorrect.">
              <a:extLst>
                <a:ext uri="{FF2B5EF4-FFF2-40B4-BE49-F238E27FC236}">
                  <a16:creationId xmlns:a16="http://schemas.microsoft.com/office/drawing/2014/main" id="{1EEC37B7-B99B-642B-72CF-0986FB589EE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132883736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2A1F94-AF5E-DB9F-B5AC-CD8E6149E3AF}"/>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5F85B8DE-B63C-7FE8-E9BE-F9C9A20FE0D0}"/>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51F83C82-1ED1-E924-966A-7900776B55F9}"/>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F64CEDF8-B030-9C8D-4131-8B223B3E1A77}"/>
              </a:ext>
            </a:extLst>
          </p:cNvPr>
          <p:cNvSpPr txBox="1"/>
          <p:nvPr/>
        </p:nvSpPr>
        <p:spPr>
          <a:xfrm>
            <a:off x="1488324" y="474550"/>
            <a:ext cx="16571075" cy="1113575"/>
          </a:xfrm>
          <a:prstGeom prst="rect">
            <a:avLst/>
          </a:prstGeom>
        </p:spPr>
        <p:txBody>
          <a:bodyPr wrap="square" lIns="0" tIns="0" rIns="0" bIns="0" rtlCol="0" anchor="t">
            <a:spAutoFit/>
          </a:bodyPr>
          <a:lstStyle/>
          <a:p>
            <a:pPr algn="l">
              <a:lnSpc>
                <a:spcPts val="9792"/>
              </a:lnSpc>
            </a:pPr>
            <a:r>
              <a:rPr lang="en-GB" sz="5400" dirty="0">
                <a:solidFill>
                  <a:srgbClr val="2D4459"/>
                </a:solidFill>
                <a:latin typeface="Cabin 1"/>
                <a:ea typeface="Cabin 1"/>
                <a:cs typeface="Cabin 1"/>
                <a:sym typeface="Cabin 1"/>
              </a:rPr>
              <a:t>Worm gears</a:t>
            </a:r>
            <a:endParaRPr lang="en-US" sz="6800" dirty="0">
              <a:solidFill>
                <a:srgbClr val="2D4459"/>
              </a:solidFill>
              <a:latin typeface="Cabin 1"/>
              <a:ea typeface="Cabin 1"/>
              <a:cs typeface="Cabin 1"/>
              <a:sym typeface="Cabin 1"/>
            </a:endParaRPr>
          </a:p>
        </p:txBody>
      </p:sp>
      <p:grpSp>
        <p:nvGrpSpPr>
          <p:cNvPr id="11" name="Group 2">
            <a:extLst>
              <a:ext uri="{FF2B5EF4-FFF2-40B4-BE49-F238E27FC236}">
                <a16:creationId xmlns:a16="http://schemas.microsoft.com/office/drawing/2014/main" id="{8BE8DFCA-E98F-B5FB-F22D-35BB1331CED5}"/>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4466055A-6CFC-B1F5-B178-61EDD7EAD62F}"/>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6" name="TextBox 6">
            <a:extLst>
              <a:ext uri="{FF2B5EF4-FFF2-40B4-BE49-F238E27FC236}">
                <a16:creationId xmlns:a16="http://schemas.microsoft.com/office/drawing/2014/main" id="{D7DBCFB3-C027-006E-4AFA-1E986F5A10BC}"/>
              </a:ext>
            </a:extLst>
          </p:cNvPr>
          <p:cNvSpPr txBox="1"/>
          <p:nvPr/>
        </p:nvSpPr>
        <p:spPr>
          <a:xfrm>
            <a:off x="1009611" y="1976177"/>
            <a:ext cx="9753600" cy="6585457"/>
          </a:xfrm>
          <a:prstGeom prst="rect">
            <a:avLst/>
          </a:prstGeom>
        </p:spPr>
        <p:txBody>
          <a:bodyPr wrap="square" lIns="0" tIns="0" rIns="0" bIns="0" rtlCol="0" anchor="t">
            <a:spAutoFit/>
          </a:bodyPr>
          <a:lstStyle/>
          <a:p>
            <a:pPr marL="214313" lvl="1" algn="l">
              <a:lnSpc>
                <a:spcPct val="150000"/>
              </a:lnSpc>
            </a:pPr>
            <a:r>
              <a:rPr lang="en-US" sz="2400" b="1" dirty="0">
                <a:solidFill>
                  <a:srgbClr val="515454"/>
                </a:solidFill>
                <a:latin typeface="Cabin 3"/>
                <a:ea typeface="Cabin 3"/>
                <a:cs typeface="Cabin 3"/>
                <a:sym typeface="Cabin 3"/>
              </a:rPr>
              <a:t>Worm gear specification</a:t>
            </a:r>
          </a:p>
          <a:p>
            <a:pPr marL="557213" lvl="1" indent="-342900" algn="l">
              <a:lnSpc>
                <a:spcPct val="150000"/>
              </a:lnSpc>
              <a:buFont typeface="Arial" panose="020B0604020202020204" pitchFamily="34" charset="0"/>
              <a:buChar char="•"/>
            </a:pPr>
            <a:r>
              <a:rPr lang="en-US" sz="2400" dirty="0">
                <a:solidFill>
                  <a:srgbClr val="515454"/>
                </a:solidFill>
                <a:latin typeface="Cabin 3"/>
                <a:ea typeface="Cabin 3"/>
                <a:cs typeface="Cabin 3"/>
                <a:sym typeface="Cabin 3"/>
              </a:rPr>
              <a:t>The power comes through the shaft.</a:t>
            </a:r>
          </a:p>
          <a:p>
            <a:pPr marL="557213" lvl="1" indent="-342900" algn="l">
              <a:lnSpc>
                <a:spcPct val="150000"/>
              </a:lnSpc>
              <a:buFont typeface="Arial" panose="020B0604020202020204" pitchFamily="34" charset="0"/>
              <a:buChar char="•"/>
            </a:pPr>
            <a:r>
              <a:rPr lang="en-US" sz="2400" dirty="0">
                <a:solidFill>
                  <a:srgbClr val="515454"/>
                </a:solidFill>
                <a:latin typeface="Cabin 3"/>
                <a:ea typeface="Cabin 3"/>
                <a:cs typeface="Cabin 3"/>
                <a:sym typeface="Cabin 3"/>
              </a:rPr>
              <a:t>The screw and wheel have teeth that fit together.</a:t>
            </a:r>
          </a:p>
          <a:p>
            <a:pPr marL="557213" lvl="1" indent="-342900" algn="l">
              <a:lnSpc>
                <a:spcPct val="150000"/>
              </a:lnSpc>
              <a:buFont typeface="Arial" panose="020B0604020202020204" pitchFamily="34" charset="0"/>
              <a:buChar char="•"/>
            </a:pPr>
            <a:r>
              <a:rPr lang="en-US" sz="2400" dirty="0">
                <a:solidFill>
                  <a:srgbClr val="515454"/>
                </a:solidFill>
                <a:latin typeface="Cabin 3"/>
                <a:ea typeface="Cabin 3"/>
                <a:cs typeface="Cabin 3"/>
                <a:sym typeface="Cabin 3"/>
              </a:rPr>
              <a:t>The screw motion of the shaft provides a completely smooth and even output without vibration.</a:t>
            </a:r>
          </a:p>
          <a:p>
            <a:pPr marL="557213" lvl="1" indent="-342900" algn="l">
              <a:lnSpc>
                <a:spcPct val="150000"/>
              </a:lnSpc>
              <a:buFont typeface="Arial" panose="020B0604020202020204" pitchFamily="34" charset="0"/>
              <a:buChar char="•"/>
            </a:pPr>
            <a:r>
              <a:rPr lang="en-US" sz="2400" dirty="0">
                <a:solidFill>
                  <a:srgbClr val="515454"/>
                </a:solidFill>
                <a:latin typeface="Cabin 3"/>
                <a:ea typeface="Cabin 3"/>
                <a:cs typeface="Cabin 3"/>
                <a:sym typeface="Cabin 3"/>
              </a:rPr>
              <a:t>The sliding of the teeth against each other creates friction, heat, wear, and power loss.</a:t>
            </a:r>
          </a:p>
          <a:p>
            <a:pPr marL="557213" lvl="1" indent="-342900" algn="l">
              <a:lnSpc>
                <a:spcPct val="150000"/>
              </a:lnSpc>
              <a:buFont typeface="Arial" panose="020B0604020202020204" pitchFamily="34" charset="0"/>
              <a:buChar char="•"/>
            </a:pPr>
            <a:r>
              <a:rPr lang="en-US" sz="2400" dirty="0">
                <a:solidFill>
                  <a:srgbClr val="515454"/>
                </a:solidFill>
                <a:latin typeface="Cabin 3"/>
                <a:ea typeface="Cabin 3"/>
                <a:cs typeface="Cabin 3"/>
                <a:sym typeface="Cabin 3"/>
              </a:rPr>
              <a:t>Greater speed reduction (gear ratio) results in more power loss.60% power loss at a 70:1 gear ratio.</a:t>
            </a:r>
          </a:p>
          <a:p>
            <a:pPr marL="557213" lvl="1" indent="-342900" algn="l">
              <a:lnSpc>
                <a:spcPct val="150000"/>
              </a:lnSpc>
              <a:buFont typeface="Arial" panose="020B0604020202020204" pitchFamily="34" charset="0"/>
              <a:buChar char="•"/>
            </a:pPr>
            <a:r>
              <a:rPr lang="en-US" sz="2400" dirty="0">
                <a:solidFill>
                  <a:srgbClr val="515454"/>
                </a:solidFill>
                <a:latin typeface="Cabin 3"/>
                <a:ea typeface="Cabin 3"/>
                <a:cs typeface="Cabin 3"/>
                <a:sym typeface="Cabin 3"/>
              </a:rPr>
              <a:t>Requires extensive lubrication.</a:t>
            </a:r>
          </a:p>
          <a:p>
            <a:pPr marL="557213" lvl="1" indent="-342900" algn="l">
              <a:lnSpc>
                <a:spcPct val="150000"/>
              </a:lnSpc>
              <a:buFont typeface="Arial" panose="020B0604020202020204" pitchFamily="34" charset="0"/>
              <a:buChar char="•"/>
            </a:pPr>
            <a:r>
              <a:rPr lang="en-US" sz="2400" dirty="0">
                <a:solidFill>
                  <a:srgbClr val="515454"/>
                </a:solidFill>
                <a:latin typeface="Cabin 3"/>
                <a:ea typeface="Cabin 3"/>
                <a:cs typeface="Cabin 3"/>
                <a:sym typeface="Cabin 3"/>
              </a:rPr>
              <a:t>Speeds of 3600–6000 FPM.</a:t>
            </a:r>
          </a:p>
          <a:p>
            <a:pPr marL="557213" lvl="1" indent="-342900" algn="l">
              <a:lnSpc>
                <a:spcPct val="150000"/>
              </a:lnSpc>
              <a:buFont typeface="Arial" panose="020B0604020202020204" pitchFamily="34" charset="0"/>
              <a:buChar char="•"/>
            </a:pPr>
            <a:r>
              <a:rPr lang="en-US" sz="2400" dirty="0">
                <a:solidFill>
                  <a:srgbClr val="515454"/>
                </a:solidFill>
                <a:latin typeface="Cabin 3"/>
                <a:ea typeface="Cabin 3"/>
                <a:cs typeface="Cabin 3"/>
                <a:sym typeface="Cabin 3"/>
              </a:rPr>
              <a:t>The load should not be able to drive the shaft backward.</a:t>
            </a:r>
          </a:p>
        </p:txBody>
      </p:sp>
      <p:pic>
        <p:nvPicPr>
          <p:cNvPr id="5" name="Picture 2" descr="http://www.zakgear.com/Worm5.gif">
            <a:extLst>
              <a:ext uri="{FF2B5EF4-FFF2-40B4-BE49-F238E27FC236}">
                <a16:creationId xmlns:a16="http://schemas.microsoft.com/office/drawing/2014/main" id="{AC156CC0-F766-98CE-2C2E-92CD71511399}"/>
              </a:ext>
            </a:extLst>
          </p:cNvPr>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284298" y="2155971"/>
            <a:ext cx="3930141" cy="2947605"/>
          </a:xfrm>
          <a:prstGeom prst="rect">
            <a:avLst/>
          </a:prstGeom>
          <a:noFill/>
          <a:extLst>
            <a:ext uri="{909E8E84-426E-40DD-AFC4-6F175D3DCCD1}">
              <a14:hiddenFill xmlns:a14="http://schemas.microsoft.com/office/drawing/2010/main">
                <a:solidFill>
                  <a:srgbClr val="FFFFFF"/>
                </a:solidFill>
              </a14:hiddenFill>
            </a:ext>
          </a:extLst>
        </p:spPr>
      </p:pic>
      <p:sp>
        <p:nvSpPr>
          <p:cNvPr id="16" name="TekstSylinder 15">
            <a:extLst>
              <a:ext uri="{FF2B5EF4-FFF2-40B4-BE49-F238E27FC236}">
                <a16:creationId xmlns:a16="http://schemas.microsoft.com/office/drawing/2014/main" id="{BC8C62E7-0921-6C42-58BC-F306157801DB}"/>
              </a:ext>
            </a:extLst>
          </p:cNvPr>
          <p:cNvSpPr txBox="1"/>
          <p:nvPr/>
        </p:nvSpPr>
        <p:spPr>
          <a:xfrm>
            <a:off x="11961662" y="5299101"/>
            <a:ext cx="4575412" cy="646331"/>
          </a:xfrm>
          <a:prstGeom prst="rect">
            <a:avLst/>
          </a:prstGeom>
          <a:noFill/>
        </p:spPr>
        <p:txBody>
          <a:bodyPr wrap="square">
            <a:spAutoFit/>
          </a:bodyPr>
          <a:lstStyle/>
          <a:p>
            <a:r>
              <a:rPr lang="en-US" dirty="0">
                <a:latin typeface="Cabin 3" panose="020B0604020202020204" charset="0"/>
              </a:rPr>
              <a:t>To determine the gear ratio: One rotation of the screw results in one tooth advancement.</a:t>
            </a:r>
          </a:p>
        </p:txBody>
      </p:sp>
      <p:pic>
        <p:nvPicPr>
          <p:cNvPr id="17" name="Picture 2" descr="http://www.zakgear.com/Worm1.gif">
            <a:extLst>
              <a:ext uri="{FF2B5EF4-FFF2-40B4-BE49-F238E27FC236}">
                <a16:creationId xmlns:a16="http://schemas.microsoft.com/office/drawing/2014/main" id="{97EF138E-02F5-8CD2-3C7C-652A579EB42A}"/>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12401590" y="6140957"/>
            <a:ext cx="3695558" cy="2771668"/>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a:extLst>
              <a:ext uri="{FF2B5EF4-FFF2-40B4-BE49-F238E27FC236}">
                <a16:creationId xmlns:a16="http://schemas.microsoft.com/office/drawing/2014/main" id="{CB02D099-5C71-C407-D916-D7C70F7DA8ED}"/>
              </a:ext>
            </a:extLst>
          </p:cNvPr>
          <p:cNvGrpSpPr/>
          <p:nvPr/>
        </p:nvGrpSpPr>
        <p:grpSpPr>
          <a:xfrm>
            <a:off x="429637" y="8689925"/>
            <a:ext cx="3276250" cy="1310500"/>
            <a:chOff x="429637" y="8689925"/>
            <a:chExt cx="3276250" cy="1310500"/>
          </a:xfrm>
        </p:grpSpPr>
        <p:sp>
          <p:nvSpPr>
            <p:cNvPr id="9" name="Freeform 4">
              <a:extLst>
                <a:ext uri="{FF2B5EF4-FFF2-40B4-BE49-F238E27FC236}">
                  <a16:creationId xmlns:a16="http://schemas.microsoft.com/office/drawing/2014/main" id="{9F7AB256-01E8-A0E2-E9CC-7D9CCB482ACD}"/>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5"/>
              <a:stretch>
                <a:fillRect/>
              </a:stretch>
            </a:blipFill>
          </p:spPr>
          <p:txBody>
            <a:bodyPr/>
            <a:lstStyle/>
            <a:p>
              <a:endParaRPr lang="en-US"/>
            </a:p>
          </p:txBody>
        </p:sp>
        <p:pic>
          <p:nvPicPr>
            <p:cNvPr id="10" name="Picture 9" descr="A logo for a company&#10;&#10;AI-generated content may be incorrect.">
              <a:extLst>
                <a:ext uri="{FF2B5EF4-FFF2-40B4-BE49-F238E27FC236}">
                  <a16:creationId xmlns:a16="http://schemas.microsoft.com/office/drawing/2014/main" id="{CEBCAFF2-FA84-5CB5-D31E-D4D58C072B8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24337335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DD9324-CA2F-A4B2-BAEA-0651CD588497}"/>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3E51647F-2C0C-2696-49AF-1ADE5CCDAFB5}"/>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F59D3DDD-E80C-3F33-180D-8B11C7AD6AD3}"/>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1C7E99D4-9D2E-1F72-64B6-C7824D6B504A}"/>
              </a:ext>
            </a:extLst>
          </p:cNvPr>
          <p:cNvSpPr txBox="1"/>
          <p:nvPr/>
        </p:nvSpPr>
        <p:spPr>
          <a:xfrm>
            <a:off x="1488324" y="474550"/>
            <a:ext cx="16571075" cy="1113575"/>
          </a:xfrm>
          <a:prstGeom prst="rect">
            <a:avLst/>
          </a:prstGeom>
        </p:spPr>
        <p:txBody>
          <a:bodyPr wrap="square" lIns="0" tIns="0" rIns="0" bIns="0" rtlCol="0" anchor="t">
            <a:spAutoFit/>
          </a:bodyPr>
          <a:lstStyle/>
          <a:p>
            <a:pPr algn="l">
              <a:lnSpc>
                <a:spcPts val="9792"/>
              </a:lnSpc>
            </a:pPr>
            <a:r>
              <a:rPr lang="en-GB" sz="5400" dirty="0">
                <a:solidFill>
                  <a:srgbClr val="2D4459"/>
                </a:solidFill>
                <a:latin typeface="Cabin 1"/>
                <a:ea typeface="Cabin 1"/>
                <a:cs typeface="Cabin 1"/>
                <a:sym typeface="Cabin 1"/>
              </a:rPr>
              <a:t>Helical/spiral gears</a:t>
            </a:r>
            <a:endParaRPr lang="en-US" sz="6800" dirty="0">
              <a:solidFill>
                <a:srgbClr val="2D4459"/>
              </a:solidFill>
              <a:latin typeface="Cabin 1"/>
              <a:ea typeface="Cabin 1"/>
              <a:cs typeface="Cabin 1"/>
              <a:sym typeface="Cabin 1"/>
            </a:endParaRPr>
          </a:p>
        </p:txBody>
      </p:sp>
      <p:grpSp>
        <p:nvGrpSpPr>
          <p:cNvPr id="11" name="Group 2">
            <a:extLst>
              <a:ext uri="{FF2B5EF4-FFF2-40B4-BE49-F238E27FC236}">
                <a16:creationId xmlns:a16="http://schemas.microsoft.com/office/drawing/2014/main" id="{F315318B-B5A4-EBD4-EB16-714C187FB847}"/>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1AF23343-46EC-0D01-624C-2265DF3EE957}"/>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6" name="TextBox 6">
            <a:extLst>
              <a:ext uri="{FF2B5EF4-FFF2-40B4-BE49-F238E27FC236}">
                <a16:creationId xmlns:a16="http://schemas.microsoft.com/office/drawing/2014/main" id="{47DD3AC9-CBCA-1C48-A28E-D6DEA36D95DE}"/>
              </a:ext>
            </a:extLst>
          </p:cNvPr>
          <p:cNvSpPr txBox="1"/>
          <p:nvPr/>
        </p:nvSpPr>
        <p:spPr>
          <a:xfrm>
            <a:off x="1009611" y="1976177"/>
            <a:ext cx="9753600" cy="6031459"/>
          </a:xfrm>
          <a:prstGeom prst="rect">
            <a:avLst/>
          </a:prstGeom>
        </p:spPr>
        <p:txBody>
          <a:bodyPr wrap="square" lIns="0" tIns="0" rIns="0" bIns="0" rtlCol="0" anchor="t">
            <a:spAutoFit/>
          </a:bodyPr>
          <a:lstStyle/>
          <a:p>
            <a:pPr marL="214313" lvl="1" algn="l">
              <a:lnSpc>
                <a:spcPct val="150000"/>
              </a:lnSpc>
            </a:pPr>
            <a:r>
              <a:rPr lang="en-US" sz="2400" b="1" dirty="0">
                <a:solidFill>
                  <a:srgbClr val="515454"/>
                </a:solidFill>
                <a:latin typeface="Cabin 3"/>
                <a:ea typeface="Cabin 3"/>
                <a:cs typeface="Cabin 3"/>
                <a:sym typeface="Cabin 3"/>
              </a:rPr>
              <a:t>Helical gear - These are used to transmit forces when the shafts are parallel.</a:t>
            </a:r>
          </a:p>
          <a:p>
            <a:pPr marL="557213" lvl="1" indent="-342900" algn="l">
              <a:lnSpc>
                <a:spcPct val="150000"/>
              </a:lnSpc>
              <a:buFont typeface="Arial" panose="020B0604020202020204" pitchFamily="34" charset="0"/>
              <a:buChar char="•"/>
            </a:pPr>
            <a:r>
              <a:rPr lang="en-US" sz="2400" dirty="0">
                <a:solidFill>
                  <a:srgbClr val="515454"/>
                </a:solidFill>
                <a:latin typeface="Cabin 3"/>
                <a:ea typeface="Cabin 3"/>
                <a:cs typeface="Cabin 3"/>
                <a:sym typeface="Cabin 3"/>
              </a:rPr>
              <a:t>Spiral Angle:</a:t>
            </a:r>
          </a:p>
          <a:p>
            <a:pPr marL="1014413" lvl="2" indent="-342900">
              <a:lnSpc>
                <a:spcPct val="150000"/>
              </a:lnSpc>
              <a:buFont typeface="Arial" panose="020B0604020202020204" pitchFamily="34" charset="0"/>
              <a:buChar char="•"/>
            </a:pPr>
            <a:r>
              <a:rPr lang="en-US" sz="2400" dirty="0">
                <a:solidFill>
                  <a:srgbClr val="515454"/>
                </a:solidFill>
                <a:latin typeface="Cabin 3"/>
                <a:ea typeface="Cabin 3"/>
                <a:cs typeface="Cabin 3"/>
                <a:sym typeface="Cabin 3"/>
              </a:rPr>
              <a:t>The angle of the teeth ranges from 7° to 23°.</a:t>
            </a:r>
          </a:p>
          <a:p>
            <a:pPr marL="1014413" lvl="2" indent="-342900">
              <a:lnSpc>
                <a:spcPct val="150000"/>
              </a:lnSpc>
              <a:buFont typeface="Arial" panose="020B0604020202020204" pitchFamily="34" charset="0"/>
              <a:buChar char="•"/>
            </a:pPr>
            <a:r>
              <a:rPr lang="en-US" sz="2400" dirty="0">
                <a:solidFill>
                  <a:srgbClr val="515454"/>
                </a:solidFill>
                <a:latin typeface="Cabin 3"/>
                <a:ea typeface="Cabin 3"/>
                <a:cs typeface="Cabin 3"/>
                <a:sym typeface="Cabin 3"/>
              </a:rPr>
              <a:t>The larger the angle, the more teeth are engaged simultaneously.</a:t>
            </a:r>
          </a:p>
          <a:p>
            <a:pPr marL="1014413" lvl="2" indent="-342900">
              <a:lnSpc>
                <a:spcPct val="150000"/>
              </a:lnSpc>
              <a:buFont typeface="Arial" panose="020B0604020202020204" pitchFamily="34" charset="0"/>
              <a:buChar char="•"/>
            </a:pPr>
            <a:r>
              <a:rPr lang="en-US" sz="2400" dirty="0">
                <a:solidFill>
                  <a:srgbClr val="515454"/>
                </a:solidFill>
                <a:latin typeface="Cabin 3"/>
                <a:ea typeface="Cabin 3"/>
                <a:cs typeface="Cabin 3"/>
                <a:sym typeface="Cabin 3"/>
              </a:rPr>
              <a:t>The larger the angle, the greater the axial forces become.</a:t>
            </a:r>
          </a:p>
          <a:p>
            <a:pPr marL="1014413" lvl="2" indent="-342900">
              <a:lnSpc>
                <a:spcPct val="150000"/>
              </a:lnSpc>
              <a:buFont typeface="Arial" panose="020B0604020202020204" pitchFamily="34" charset="0"/>
              <a:buChar char="•"/>
            </a:pPr>
            <a:r>
              <a:rPr lang="en-US" sz="2400" dirty="0">
                <a:solidFill>
                  <a:srgbClr val="515454"/>
                </a:solidFill>
                <a:latin typeface="Cabin 3"/>
                <a:ea typeface="Cabin 3"/>
                <a:cs typeface="Cabin 3"/>
                <a:sym typeface="Cabin 3"/>
              </a:rPr>
              <a:t>Axial or tapered bearings must absorb these forces.</a:t>
            </a:r>
          </a:p>
          <a:p>
            <a:pPr marL="557213" lvl="1" indent="-342900">
              <a:lnSpc>
                <a:spcPct val="150000"/>
              </a:lnSpc>
              <a:buFont typeface="Arial" panose="020B0604020202020204" pitchFamily="34" charset="0"/>
              <a:buChar char="•"/>
            </a:pPr>
            <a:r>
              <a:rPr lang="en-US" sz="2400" dirty="0">
                <a:solidFill>
                  <a:srgbClr val="515454"/>
                </a:solidFill>
                <a:latin typeface="Cabin 3"/>
                <a:ea typeface="Cabin 3"/>
                <a:cs typeface="Cabin 3"/>
                <a:sym typeface="Cabin 3"/>
              </a:rPr>
              <a:t>Multiple teeth are engaged simultaneously.</a:t>
            </a:r>
          </a:p>
          <a:p>
            <a:pPr marL="1014413" lvl="2" indent="-342900">
              <a:lnSpc>
                <a:spcPct val="150000"/>
              </a:lnSpc>
              <a:buFont typeface="Arial" panose="020B0604020202020204" pitchFamily="34" charset="0"/>
              <a:buChar char="•"/>
            </a:pPr>
            <a:r>
              <a:rPr lang="en-US" sz="2400" dirty="0">
                <a:solidFill>
                  <a:srgbClr val="515454"/>
                </a:solidFill>
                <a:latin typeface="Cabin 3"/>
                <a:ea typeface="Cabin 3"/>
                <a:cs typeface="Cabin 3"/>
                <a:sym typeface="Cabin 3"/>
              </a:rPr>
              <a:t>This provides better load transfer and smoother, quieter operation.</a:t>
            </a:r>
          </a:p>
          <a:p>
            <a:pPr marL="1014413" lvl="2" indent="-342900">
              <a:lnSpc>
                <a:spcPct val="150000"/>
              </a:lnSpc>
              <a:buFont typeface="Arial" panose="020B0604020202020204" pitchFamily="34" charset="0"/>
              <a:buChar char="•"/>
            </a:pPr>
            <a:r>
              <a:rPr lang="en-US" sz="2400" dirty="0">
                <a:solidFill>
                  <a:srgbClr val="515454"/>
                </a:solidFill>
                <a:latin typeface="Cabin 3"/>
                <a:ea typeface="Cabin 3"/>
                <a:cs typeface="Cabin 3"/>
                <a:sym typeface="Cabin 3"/>
              </a:rPr>
              <a:t>The most common speed range is from 2000 to 2500 RPM.</a:t>
            </a:r>
          </a:p>
          <a:p>
            <a:pPr marL="1014413" lvl="2" indent="-342900">
              <a:lnSpc>
                <a:spcPct val="150000"/>
              </a:lnSpc>
              <a:buFont typeface="Arial" panose="020B0604020202020204" pitchFamily="34" charset="0"/>
              <a:buChar char="•"/>
            </a:pPr>
            <a:r>
              <a:rPr lang="en-US" sz="2400" dirty="0">
                <a:solidFill>
                  <a:srgbClr val="515454"/>
                </a:solidFill>
                <a:latin typeface="Cabin 3"/>
                <a:ea typeface="Cabin 3"/>
                <a:cs typeface="Cabin 3"/>
                <a:sym typeface="Cabin 3"/>
              </a:rPr>
              <a:t>Lubrication under pressure is recommended</a:t>
            </a:r>
          </a:p>
        </p:txBody>
      </p:sp>
      <p:pic>
        <p:nvPicPr>
          <p:cNvPr id="8" name="Picture 2" descr="http://img.eworldtradefair.com/466/1250916620Helical%20Gear.jpg">
            <a:extLst>
              <a:ext uri="{FF2B5EF4-FFF2-40B4-BE49-F238E27FC236}">
                <a16:creationId xmlns:a16="http://schemas.microsoft.com/office/drawing/2014/main" id="{68370A79-418D-CE76-9451-FF995ED2EB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582400" y="2628900"/>
            <a:ext cx="3460855" cy="346085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http://ecx.images-amazon.com/images/I/51DMmnhvYGL._SL500_AA300_.jpg">
            <a:extLst>
              <a:ext uri="{FF2B5EF4-FFF2-40B4-BE49-F238E27FC236}">
                <a16:creationId xmlns:a16="http://schemas.microsoft.com/office/drawing/2014/main" id="{B959A3FF-FBF1-DA1B-D9BD-CB1412CC6E4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049857" y="6378644"/>
            <a:ext cx="2525940" cy="2525940"/>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a:extLst>
              <a:ext uri="{FF2B5EF4-FFF2-40B4-BE49-F238E27FC236}">
                <a16:creationId xmlns:a16="http://schemas.microsoft.com/office/drawing/2014/main" id="{F3628626-C0F7-B5B2-5994-5016A3EB03E3}"/>
              </a:ext>
            </a:extLst>
          </p:cNvPr>
          <p:cNvGrpSpPr/>
          <p:nvPr/>
        </p:nvGrpSpPr>
        <p:grpSpPr>
          <a:xfrm>
            <a:off x="429637" y="8689925"/>
            <a:ext cx="3276250" cy="1310500"/>
            <a:chOff x="429637" y="8689925"/>
            <a:chExt cx="3276250" cy="1310500"/>
          </a:xfrm>
        </p:grpSpPr>
        <p:sp>
          <p:nvSpPr>
            <p:cNvPr id="10" name="Freeform 4">
              <a:extLst>
                <a:ext uri="{FF2B5EF4-FFF2-40B4-BE49-F238E27FC236}">
                  <a16:creationId xmlns:a16="http://schemas.microsoft.com/office/drawing/2014/main" id="{E1F4DF6F-2F8F-5BCC-A4DA-536EE534EDF6}"/>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5"/>
              <a:stretch>
                <a:fillRect/>
              </a:stretch>
            </a:blipFill>
          </p:spPr>
          <p:txBody>
            <a:bodyPr/>
            <a:lstStyle/>
            <a:p>
              <a:endParaRPr lang="en-US"/>
            </a:p>
          </p:txBody>
        </p:sp>
        <p:pic>
          <p:nvPicPr>
            <p:cNvPr id="13" name="Picture 12" descr="A logo for a company&#10;&#10;AI-generated content may be incorrect.">
              <a:extLst>
                <a:ext uri="{FF2B5EF4-FFF2-40B4-BE49-F238E27FC236}">
                  <a16:creationId xmlns:a16="http://schemas.microsoft.com/office/drawing/2014/main" id="{AD1F0590-36DF-18BD-8989-F47ABD3AED8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37820430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17A652-D5E6-0DBC-CA34-407242BB0C52}"/>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EB88C19D-BE3E-77DA-6372-D248ABC0F843}"/>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32354601-4B96-48A4-BEB2-ADD04519DEA8}"/>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600306AB-92A2-41E3-77CF-A2C00B1C14B4}"/>
              </a:ext>
            </a:extLst>
          </p:cNvPr>
          <p:cNvSpPr txBox="1"/>
          <p:nvPr/>
        </p:nvSpPr>
        <p:spPr>
          <a:xfrm>
            <a:off x="1488324" y="474550"/>
            <a:ext cx="16571075" cy="1113575"/>
          </a:xfrm>
          <a:prstGeom prst="rect">
            <a:avLst/>
          </a:prstGeom>
        </p:spPr>
        <p:txBody>
          <a:bodyPr wrap="square" lIns="0" tIns="0" rIns="0" bIns="0" rtlCol="0" anchor="t">
            <a:spAutoFit/>
          </a:bodyPr>
          <a:lstStyle/>
          <a:p>
            <a:pPr algn="l">
              <a:lnSpc>
                <a:spcPts val="9792"/>
              </a:lnSpc>
            </a:pPr>
            <a:r>
              <a:rPr lang="en-GB" sz="5400" dirty="0">
                <a:solidFill>
                  <a:srgbClr val="2D4459"/>
                </a:solidFill>
                <a:latin typeface="Cabin 1"/>
                <a:ea typeface="Cabin 1"/>
                <a:cs typeface="Cabin 1"/>
                <a:sym typeface="Cabin 1"/>
              </a:rPr>
              <a:t>Herringbone gears</a:t>
            </a:r>
            <a:endParaRPr lang="en-US" sz="6800" dirty="0">
              <a:solidFill>
                <a:srgbClr val="2D4459"/>
              </a:solidFill>
              <a:latin typeface="Cabin 1"/>
              <a:ea typeface="Cabin 1"/>
              <a:cs typeface="Cabin 1"/>
              <a:sym typeface="Cabin 1"/>
            </a:endParaRPr>
          </a:p>
        </p:txBody>
      </p:sp>
      <p:grpSp>
        <p:nvGrpSpPr>
          <p:cNvPr id="11" name="Group 2">
            <a:extLst>
              <a:ext uri="{FF2B5EF4-FFF2-40B4-BE49-F238E27FC236}">
                <a16:creationId xmlns:a16="http://schemas.microsoft.com/office/drawing/2014/main" id="{4B6AE976-663A-394D-DDAA-2B28451385A1}"/>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FCFC2694-4D70-8B7F-D7DF-3F8A34F58C65}"/>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6" name="TextBox 6">
            <a:extLst>
              <a:ext uri="{FF2B5EF4-FFF2-40B4-BE49-F238E27FC236}">
                <a16:creationId xmlns:a16="http://schemas.microsoft.com/office/drawing/2014/main" id="{F137291F-9214-105A-D984-0A78361DFA43}"/>
              </a:ext>
            </a:extLst>
          </p:cNvPr>
          <p:cNvSpPr txBox="1"/>
          <p:nvPr/>
        </p:nvSpPr>
        <p:spPr>
          <a:xfrm>
            <a:off x="1009611" y="1976177"/>
            <a:ext cx="9753600" cy="4369466"/>
          </a:xfrm>
          <a:prstGeom prst="rect">
            <a:avLst/>
          </a:prstGeom>
        </p:spPr>
        <p:txBody>
          <a:bodyPr wrap="square" lIns="0" tIns="0" rIns="0" bIns="0" rtlCol="0" anchor="t">
            <a:spAutoFit/>
          </a:bodyPr>
          <a:lstStyle/>
          <a:p>
            <a:pPr marL="214313" lvl="1">
              <a:lnSpc>
                <a:spcPct val="150000"/>
              </a:lnSpc>
            </a:pPr>
            <a:r>
              <a:rPr lang="en-US" sz="2400" b="1" dirty="0">
                <a:solidFill>
                  <a:srgbClr val="515454"/>
                </a:solidFill>
                <a:latin typeface="Cabin 3"/>
                <a:ea typeface="Cabin 3"/>
                <a:cs typeface="Cabin 3"/>
                <a:sym typeface="Cabin 3"/>
              </a:rPr>
              <a:t>Herringbone gear – there are used to transmit forces between parallel shafts.</a:t>
            </a:r>
          </a:p>
          <a:p>
            <a:pPr marL="557213" lvl="1" indent="-342900" algn="l">
              <a:lnSpc>
                <a:spcPct val="150000"/>
              </a:lnSpc>
              <a:buFont typeface="Arial" panose="020B0604020202020204" pitchFamily="34" charset="0"/>
              <a:buChar char="•"/>
            </a:pPr>
            <a:r>
              <a:rPr lang="en-US" sz="2400" dirty="0">
                <a:solidFill>
                  <a:srgbClr val="515454"/>
                </a:solidFill>
                <a:latin typeface="Cabin 3"/>
                <a:ea typeface="Cabin 3"/>
                <a:cs typeface="Cabin 3"/>
                <a:sym typeface="Cabin 3"/>
              </a:rPr>
              <a:t>There are two rows of inclined teeth, each pointing in a different direction.</a:t>
            </a:r>
          </a:p>
          <a:p>
            <a:pPr marL="557213" lvl="1" indent="-342900" algn="l">
              <a:lnSpc>
                <a:spcPct val="150000"/>
              </a:lnSpc>
              <a:buFont typeface="Arial" panose="020B0604020202020204" pitchFamily="34" charset="0"/>
              <a:buChar char="•"/>
            </a:pPr>
            <a:r>
              <a:rPr lang="en-US" sz="2400" dirty="0">
                <a:solidFill>
                  <a:srgbClr val="515454"/>
                </a:solidFill>
                <a:latin typeface="Cabin 3"/>
                <a:ea typeface="Cabin 3"/>
                <a:cs typeface="Cabin 3"/>
                <a:sym typeface="Cabin 3"/>
              </a:rPr>
              <a:t>The angle of the teeth is usually 30°.</a:t>
            </a:r>
          </a:p>
          <a:p>
            <a:pPr marL="557213" lvl="1" indent="-342900" algn="l">
              <a:lnSpc>
                <a:spcPct val="150000"/>
              </a:lnSpc>
              <a:buFont typeface="Arial" panose="020B0604020202020204" pitchFamily="34" charset="0"/>
              <a:buChar char="•"/>
            </a:pPr>
            <a:r>
              <a:rPr lang="en-US" sz="2400" dirty="0">
                <a:solidFill>
                  <a:srgbClr val="515454"/>
                </a:solidFill>
                <a:latin typeface="Cabin 3"/>
                <a:ea typeface="Cabin 3"/>
                <a:cs typeface="Cabin 3"/>
                <a:sym typeface="Cabin 3"/>
              </a:rPr>
              <a:t>These are designed to avoid axial forces.</a:t>
            </a:r>
          </a:p>
          <a:p>
            <a:pPr marL="557213" lvl="1" indent="-342900" algn="l">
              <a:lnSpc>
                <a:spcPct val="150000"/>
              </a:lnSpc>
              <a:buFont typeface="Arial" panose="020B0604020202020204" pitchFamily="34" charset="0"/>
              <a:buChar char="•"/>
            </a:pPr>
            <a:r>
              <a:rPr lang="en-US" sz="2400" dirty="0">
                <a:solidFill>
                  <a:srgbClr val="515454"/>
                </a:solidFill>
                <a:latin typeface="Cabin 3"/>
                <a:ea typeface="Cabin 3"/>
                <a:cs typeface="Cabin 3"/>
                <a:sym typeface="Cabin 3"/>
              </a:rPr>
              <a:t>They are best suited for high speeds and heavy loads.</a:t>
            </a:r>
          </a:p>
          <a:p>
            <a:pPr marL="557213" lvl="1" indent="-342900" algn="l">
              <a:lnSpc>
                <a:spcPct val="150000"/>
              </a:lnSpc>
              <a:buFont typeface="Arial" panose="020B0604020202020204" pitchFamily="34" charset="0"/>
              <a:buChar char="•"/>
            </a:pPr>
            <a:endParaRPr lang="en-US" sz="2400" dirty="0">
              <a:solidFill>
                <a:srgbClr val="515454"/>
              </a:solidFill>
              <a:latin typeface="Cabin 3"/>
              <a:ea typeface="Cabin 3"/>
              <a:cs typeface="Cabin 3"/>
              <a:sym typeface="Cabin 3"/>
            </a:endParaRPr>
          </a:p>
        </p:txBody>
      </p:sp>
      <p:pic>
        <p:nvPicPr>
          <p:cNvPr id="5" name="Picture 3">
            <a:extLst>
              <a:ext uri="{FF2B5EF4-FFF2-40B4-BE49-F238E27FC236}">
                <a16:creationId xmlns:a16="http://schemas.microsoft.com/office/drawing/2014/main" id="{5819EAB3-8D05-D702-25FA-CD9F678029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658600" y="2353440"/>
            <a:ext cx="3921876" cy="27900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2" descr="http://www.aymaksan.biz/resimler/cavus_disli_3b.png">
            <a:extLst>
              <a:ext uri="{FF2B5EF4-FFF2-40B4-BE49-F238E27FC236}">
                <a16:creationId xmlns:a16="http://schemas.microsoft.com/office/drawing/2014/main" id="{24728D5A-4004-CA3B-62E2-1720E6BF588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32086" y="5220680"/>
            <a:ext cx="3960440" cy="3960440"/>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a:extLst>
              <a:ext uri="{FF2B5EF4-FFF2-40B4-BE49-F238E27FC236}">
                <a16:creationId xmlns:a16="http://schemas.microsoft.com/office/drawing/2014/main" id="{C3E07E73-ACAB-6A41-671A-293C6A5432DB}"/>
              </a:ext>
            </a:extLst>
          </p:cNvPr>
          <p:cNvGrpSpPr/>
          <p:nvPr/>
        </p:nvGrpSpPr>
        <p:grpSpPr>
          <a:xfrm>
            <a:off x="429637" y="8689925"/>
            <a:ext cx="3276250" cy="1310500"/>
            <a:chOff x="429637" y="8689925"/>
            <a:chExt cx="3276250" cy="1310500"/>
          </a:xfrm>
        </p:grpSpPr>
        <p:sp>
          <p:nvSpPr>
            <p:cNvPr id="9" name="Freeform 4">
              <a:extLst>
                <a:ext uri="{FF2B5EF4-FFF2-40B4-BE49-F238E27FC236}">
                  <a16:creationId xmlns:a16="http://schemas.microsoft.com/office/drawing/2014/main" id="{D0EE91D6-D3E2-9926-13AD-04C09F5FAC16}"/>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5"/>
              <a:stretch>
                <a:fillRect/>
              </a:stretch>
            </a:blipFill>
          </p:spPr>
          <p:txBody>
            <a:bodyPr/>
            <a:lstStyle/>
            <a:p>
              <a:endParaRPr lang="en-US"/>
            </a:p>
          </p:txBody>
        </p:sp>
        <p:pic>
          <p:nvPicPr>
            <p:cNvPr id="10" name="Picture 9" descr="A logo for a company&#10;&#10;AI-generated content may be incorrect.">
              <a:extLst>
                <a:ext uri="{FF2B5EF4-FFF2-40B4-BE49-F238E27FC236}">
                  <a16:creationId xmlns:a16="http://schemas.microsoft.com/office/drawing/2014/main" id="{44AE3194-9380-8851-E724-34796217567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363421541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C3C2C4-3703-EE0E-F8B7-4382A2C00D85}"/>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57135278-1E5E-93F6-AEC5-E447CAF7167E}"/>
              </a:ext>
            </a:extLst>
          </p:cNvPr>
          <p:cNvGrpSpPr/>
          <p:nvPr/>
        </p:nvGrpSpPr>
        <p:grpSpPr>
          <a:xfrm>
            <a:off x="789072" y="4164958"/>
            <a:ext cx="9974316" cy="106960"/>
            <a:chOff x="0" y="0"/>
            <a:chExt cx="13299088" cy="142613"/>
          </a:xfrm>
        </p:grpSpPr>
        <p:sp>
          <p:nvSpPr>
            <p:cNvPr id="3" name="Freeform 3">
              <a:extLst>
                <a:ext uri="{FF2B5EF4-FFF2-40B4-BE49-F238E27FC236}">
                  <a16:creationId xmlns:a16="http://schemas.microsoft.com/office/drawing/2014/main" id="{FA5D10E1-0F2D-A794-B14B-98D937DC7B30}"/>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4" name="TextBox 4">
            <a:extLst>
              <a:ext uri="{FF2B5EF4-FFF2-40B4-BE49-F238E27FC236}">
                <a16:creationId xmlns:a16="http://schemas.microsoft.com/office/drawing/2014/main" id="{07917DF4-82E2-498F-A4E5-3EAF710E6A44}"/>
              </a:ext>
            </a:extLst>
          </p:cNvPr>
          <p:cNvSpPr txBox="1"/>
          <p:nvPr/>
        </p:nvSpPr>
        <p:spPr>
          <a:xfrm>
            <a:off x="1028700" y="1856634"/>
            <a:ext cx="8898909" cy="2308324"/>
          </a:xfrm>
          <a:prstGeom prst="rect">
            <a:avLst/>
          </a:prstGeom>
        </p:spPr>
        <p:txBody>
          <a:bodyPr wrap="square" lIns="0" tIns="0" rIns="0" bIns="0" rtlCol="0" anchor="t">
            <a:spAutoFit/>
          </a:bodyPr>
          <a:lstStyle/>
          <a:p>
            <a:pPr algn="l">
              <a:lnSpc>
                <a:spcPts val="9000"/>
              </a:lnSpc>
            </a:pPr>
            <a:r>
              <a:rPr lang="en-US" sz="7500" dirty="0">
                <a:solidFill>
                  <a:srgbClr val="4785C5"/>
                </a:solidFill>
                <a:latin typeface="Cabin 1"/>
                <a:ea typeface="Cabin 1"/>
                <a:cs typeface="Cabin 1"/>
                <a:sym typeface="Cabin 1"/>
              </a:rPr>
              <a:t>Introduction to Bearings</a:t>
            </a:r>
          </a:p>
        </p:txBody>
      </p:sp>
      <p:sp>
        <p:nvSpPr>
          <p:cNvPr id="6" name="TextBox 5">
            <a:extLst>
              <a:ext uri="{FF2B5EF4-FFF2-40B4-BE49-F238E27FC236}">
                <a16:creationId xmlns:a16="http://schemas.microsoft.com/office/drawing/2014/main" id="{8F912EB4-BC9E-001B-2B24-52337604DEBF}"/>
              </a:ext>
            </a:extLst>
          </p:cNvPr>
          <p:cNvSpPr txBox="1"/>
          <p:nvPr/>
        </p:nvSpPr>
        <p:spPr>
          <a:xfrm>
            <a:off x="1028700" y="4558250"/>
            <a:ext cx="4818000" cy="538609"/>
          </a:xfrm>
          <a:prstGeom prst="rect">
            <a:avLst/>
          </a:prstGeom>
        </p:spPr>
        <p:txBody>
          <a:bodyPr lIns="0" tIns="0" rIns="0" bIns="0" rtlCol="0" anchor="t">
            <a:spAutoFit/>
          </a:bodyPr>
          <a:lstStyle/>
          <a:p>
            <a:pPr algn="l">
              <a:lnSpc>
                <a:spcPts val="4200"/>
              </a:lnSpc>
            </a:pPr>
            <a:r>
              <a:rPr lang="en-US" sz="3500" dirty="0">
                <a:solidFill>
                  <a:srgbClr val="515454"/>
                </a:solidFill>
                <a:latin typeface="Cabin 3"/>
                <a:ea typeface="Cabin 3"/>
                <a:cs typeface="Cabin 3"/>
                <a:sym typeface="Cabin 3"/>
              </a:rPr>
              <a:t>Lesson 3</a:t>
            </a:r>
          </a:p>
        </p:txBody>
      </p:sp>
      <p:pic>
        <p:nvPicPr>
          <p:cNvPr id="3074" name="Picture 2">
            <a:extLst>
              <a:ext uri="{FF2B5EF4-FFF2-40B4-BE49-F238E27FC236}">
                <a16:creationId xmlns:a16="http://schemas.microsoft.com/office/drawing/2014/main" id="{266CC07E-1537-4111-9BDE-AD2F4E48B3E1}"/>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130" t="-10432" r="1816" b="-12221"/>
          <a:stretch/>
        </p:blipFill>
        <p:spPr bwMode="auto">
          <a:xfrm>
            <a:off x="10763367" y="551074"/>
            <a:ext cx="7524633" cy="7334734"/>
          </a:xfrm>
          <a:prstGeom prst="rect">
            <a:avLst/>
          </a:prstGeom>
          <a:noFill/>
          <a:ln w="19050">
            <a:solidFill>
              <a:schemeClr val="accent5"/>
            </a:solidFill>
          </a:ln>
          <a:extLst>
            <a:ext uri="{909E8E84-426E-40DD-AFC4-6F175D3DCCD1}">
              <a14:hiddenFill xmlns:a14="http://schemas.microsoft.com/office/drawing/2010/main">
                <a:solidFill>
                  <a:srgbClr val="FFFFFF"/>
                </a:solidFill>
              </a14:hiddenFill>
            </a:ext>
          </a:extLst>
        </p:spPr>
      </p:pic>
      <p:grpSp>
        <p:nvGrpSpPr>
          <p:cNvPr id="7" name="Group 6">
            <a:extLst>
              <a:ext uri="{FF2B5EF4-FFF2-40B4-BE49-F238E27FC236}">
                <a16:creationId xmlns:a16="http://schemas.microsoft.com/office/drawing/2014/main" id="{9EB4DAE8-9DC8-C9DB-C267-D1B6330FD461}"/>
              </a:ext>
            </a:extLst>
          </p:cNvPr>
          <p:cNvGrpSpPr/>
          <p:nvPr/>
        </p:nvGrpSpPr>
        <p:grpSpPr>
          <a:xfrm>
            <a:off x="429637" y="8689925"/>
            <a:ext cx="3276250" cy="1310500"/>
            <a:chOff x="429637" y="8689925"/>
            <a:chExt cx="3276250" cy="1310500"/>
          </a:xfrm>
        </p:grpSpPr>
        <p:sp>
          <p:nvSpPr>
            <p:cNvPr id="8" name="Freeform 4">
              <a:extLst>
                <a:ext uri="{FF2B5EF4-FFF2-40B4-BE49-F238E27FC236}">
                  <a16:creationId xmlns:a16="http://schemas.microsoft.com/office/drawing/2014/main" id="{9C4A8DBB-9402-4FB7-7F92-110B04510FDB}"/>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endParaRPr lang="en-US"/>
            </a:p>
          </p:txBody>
        </p:sp>
        <p:pic>
          <p:nvPicPr>
            <p:cNvPr id="9" name="Picture 8" descr="A logo for a company&#10;&#10;AI-generated content may be incorrect.">
              <a:extLst>
                <a:ext uri="{FF2B5EF4-FFF2-40B4-BE49-F238E27FC236}">
                  <a16:creationId xmlns:a16="http://schemas.microsoft.com/office/drawing/2014/main" id="{E5929871-A199-E70F-2DEB-A6F87EEDAE6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407504069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8F0A26-07A6-E159-8593-AFE21B5EFAEA}"/>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1DDD0AA9-4651-73BC-2AD4-B6140F7C22A1}"/>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AF2F175E-A2A8-7D1F-5B0A-7737F4D3CD0A}"/>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8FD34C0C-B00A-EE74-A905-93E8B57F9781}"/>
              </a:ext>
            </a:extLst>
          </p:cNvPr>
          <p:cNvSpPr txBox="1"/>
          <p:nvPr/>
        </p:nvSpPr>
        <p:spPr>
          <a:xfrm>
            <a:off x="1488324" y="474550"/>
            <a:ext cx="16571075" cy="1157881"/>
          </a:xfrm>
          <a:prstGeom prst="rect">
            <a:avLst/>
          </a:prstGeom>
        </p:spPr>
        <p:txBody>
          <a:bodyPr wrap="square" lIns="0" tIns="0" rIns="0" bIns="0" rtlCol="0" anchor="t">
            <a:spAutoFit/>
          </a:bodyPr>
          <a:lstStyle/>
          <a:p>
            <a:pPr algn="l">
              <a:lnSpc>
                <a:spcPts val="9792"/>
              </a:lnSpc>
            </a:pPr>
            <a:r>
              <a:rPr lang="en-GB" sz="5400">
                <a:solidFill>
                  <a:srgbClr val="2D4459"/>
                </a:solidFill>
                <a:latin typeface="Cabin 1"/>
                <a:ea typeface="Cabin 1"/>
                <a:cs typeface="Cabin 1"/>
                <a:sym typeface="Cabin 1"/>
              </a:rPr>
              <a:t>Bearings</a:t>
            </a:r>
            <a:r>
              <a:rPr lang="pl-PL" sz="5400">
                <a:solidFill>
                  <a:srgbClr val="2D4459"/>
                </a:solidFill>
                <a:latin typeface="Cabin 1"/>
                <a:ea typeface="Cabin 1"/>
                <a:cs typeface="Cabin 1"/>
                <a:sym typeface="Cabin 1"/>
              </a:rPr>
              <a:t> </a:t>
            </a:r>
            <a:r>
              <a:rPr lang="pl-PL" sz="5400" dirty="0">
                <a:solidFill>
                  <a:srgbClr val="2D4459"/>
                </a:solidFill>
                <a:latin typeface="Cabin 1"/>
                <a:ea typeface="Cabin 1"/>
                <a:cs typeface="Cabin 1"/>
                <a:sym typeface="Cabin 1"/>
              </a:rPr>
              <a:t>definition</a:t>
            </a:r>
            <a:endParaRPr lang="en-US" sz="6800" dirty="0">
              <a:solidFill>
                <a:srgbClr val="2D4459"/>
              </a:solidFill>
              <a:latin typeface="Cabin 1"/>
              <a:ea typeface="Cabin 1"/>
              <a:cs typeface="Cabin 1"/>
              <a:sym typeface="Cabin 1"/>
            </a:endParaRPr>
          </a:p>
        </p:txBody>
      </p:sp>
      <p:grpSp>
        <p:nvGrpSpPr>
          <p:cNvPr id="11" name="Group 2">
            <a:extLst>
              <a:ext uri="{FF2B5EF4-FFF2-40B4-BE49-F238E27FC236}">
                <a16:creationId xmlns:a16="http://schemas.microsoft.com/office/drawing/2014/main" id="{41AB386F-5195-13CD-3876-6BC64B2552B8}"/>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61068284-D36F-69AC-D6EF-DE072B9A8168}"/>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6" name="TextBox 6">
            <a:extLst>
              <a:ext uri="{FF2B5EF4-FFF2-40B4-BE49-F238E27FC236}">
                <a16:creationId xmlns:a16="http://schemas.microsoft.com/office/drawing/2014/main" id="{35025591-A3DD-AE4E-701F-4C580EEE8B84}"/>
              </a:ext>
            </a:extLst>
          </p:cNvPr>
          <p:cNvSpPr txBox="1"/>
          <p:nvPr/>
        </p:nvSpPr>
        <p:spPr>
          <a:xfrm>
            <a:off x="1488324" y="2739597"/>
            <a:ext cx="8229599" cy="4323299"/>
          </a:xfrm>
          <a:prstGeom prst="rect">
            <a:avLst/>
          </a:prstGeom>
        </p:spPr>
        <p:txBody>
          <a:bodyPr wrap="square" lIns="0" tIns="0" rIns="0" bIns="0" rtlCol="0" anchor="t">
            <a:spAutoFit/>
          </a:bodyPr>
          <a:lstStyle/>
          <a:p>
            <a:pPr marL="214313" lvl="1" algn="l">
              <a:lnSpc>
                <a:spcPct val="200000"/>
              </a:lnSpc>
            </a:pPr>
            <a:r>
              <a:rPr lang="pl-PL" sz="2400" b="1" dirty="0">
                <a:solidFill>
                  <a:srgbClr val="515454"/>
                </a:solidFill>
                <a:latin typeface="Cabin 3"/>
                <a:ea typeface="Cabin 3"/>
                <a:cs typeface="Cabin 3"/>
                <a:sym typeface="Cabin 3"/>
              </a:rPr>
              <a:t>Bearings are...</a:t>
            </a:r>
          </a:p>
          <a:p>
            <a:pPr marL="557213" lvl="1" indent="-342900" algn="l">
              <a:lnSpc>
                <a:spcPct val="200000"/>
              </a:lnSpc>
              <a:buFont typeface="Arial" panose="020B0604020202020204" pitchFamily="34" charset="0"/>
              <a:buChar char="•"/>
            </a:pPr>
            <a:r>
              <a:rPr lang="pl-PL" sz="2400" dirty="0">
                <a:solidFill>
                  <a:srgbClr val="515454"/>
                </a:solidFill>
                <a:latin typeface="Cabin 3"/>
                <a:ea typeface="Cabin 3"/>
                <a:cs typeface="Cabin 3"/>
                <a:sym typeface="Cabin 3"/>
              </a:rPr>
              <a:t>Machine components </a:t>
            </a:r>
            <a:r>
              <a:rPr lang="en-US" sz="2400" dirty="0">
                <a:solidFill>
                  <a:srgbClr val="515454"/>
                </a:solidFill>
                <a:latin typeface="Cabin 3"/>
                <a:ea typeface="Cabin 3"/>
                <a:cs typeface="Cabin 3"/>
                <a:sym typeface="Cabin 3"/>
              </a:rPr>
              <a:t>designed to reduce friction between moving parts, allowing for smoother motion.</a:t>
            </a:r>
            <a:endParaRPr lang="pl-PL" sz="2400" dirty="0">
              <a:solidFill>
                <a:srgbClr val="515454"/>
              </a:solidFill>
              <a:latin typeface="Cabin 3"/>
              <a:ea typeface="Cabin 3"/>
              <a:cs typeface="Cabin 3"/>
              <a:sym typeface="Cabin 3"/>
            </a:endParaRPr>
          </a:p>
          <a:p>
            <a:pPr marL="557213" lvl="1" indent="-342900" algn="l">
              <a:lnSpc>
                <a:spcPct val="200000"/>
              </a:lnSpc>
              <a:buFont typeface="Arial" panose="020B0604020202020204" pitchFamily="34" charset="0"/>
              <a:buChar char="•"/>
            </a:pPr>
            <a:r>
              <a:rPr lang="en-US" sz="2400" dirty="0">
                <a:solidFill>
                  <a:srgbClr val="515454"/>
                </a:solidFill>
                <a:latin typeface="Cabin 3"/>
                <a:ea typeface="Cabin 3"/>
                <a:cs typeface="Cabin 3"/>
                <a:sym typeface="Cabin 3"/>
              </a:rPr>
              <a:t>Bearings support the rotating shafts of the wheels, gears, turbines, rotors, etc. in those machines, allowing them to rotate more smoothly.</a:t>
            </a:r>
          </a:p>
        </p:txBody>
      </p:sp>
      <p:pic>
        <p:nvPicPr>
          <p:cNvPr id="1026" name="Picture 2" descr="Mastering Bearing Loads: The Key to Efficient Machinery">
            <a:extLst>
              <a:ext uri="{FF2B5EF4-FFF2-40B4-BE49-F238E27FC236}">
                <a16:creationId xmlns:a16="http://schemas.microsoft.com/office/drawing/2014/main" id="{1540352E-700A-4C55-AC2E-6C7E7CF2226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63200" y="3019651"/>
            <a:ext cx="6705600" cy="3763189"/>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a:extLst>
              <a:ext uri="{FF2B5EF4-FFF2-40B4-BE49-F238E27FC236}">
                <a16:creationId xmlns:a16="http://schemas.microsoft.com/office/drawing/2014/main" id="{0B08C314-8F96-8E7E-5D76-0B162BDE4239}"/>
              </a:ext>
            </a:extLst>
          </p:cNvPr>
          <p:cNvGrpSpPr/>
          <p:nvPr/>
        </p:nvGrpSpPr>
        <p:grpSpPr>
          <a:xfrm>
            <a:off x="429637" y="8689925"/>
            <a:ext cx="3276250" cy="1310500"/>
            <a:chOff x="429637" y="8689925"/>
            <a:chExt cx="3276250" cy="1310500"/>
          </a:xfrm>
        </p:grpSpPr>
        <p:sp>
          <p:nvSpPr>
            <p:cNvPr id="5" name="Freeform 4">
              <a:extLst>
                <a:ext uri="{FF2B5EF4-FFF2-40B4-BE49-F238E27FC236}">
                  <a16:creationId xmlns:a16="http://schemas.microsoft.com/office/drawing/2014/main" id="{7AB5A18C-9B6A-1BF1-A639-73ADCB083E4D}"/>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endParaRPr lang="en-US"/>
            </a:p>
          </p:txBody>
        </p:sp>
        <p:pic>
          <p:nvPicPr>
            <p:cNvPr id="9" name="Picture 8" descr="A logo for a company&#10;&#10;AI-generated content may be incorrect.">
              <a:extLst>
                <a:ext uri="{FF2B5EF4-FFF2-40B4-BE49-F238E27FC236}">
                  <a16:creationId xmlns:a16="http://schemas.microsoft.com/office/drawing/2014/main" id="{CF46B284-C559-01A0-1BEA-AE4E751B3D4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205737591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B78544-389D-EEA5-EC86-EDDABDBF6202}"/>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EB02A32B-F80C-BA0D-0B15-3DBEEBF3E794}"/>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B1268033-8A99-F1BC-8CB8-2D0EED5634F4}"/>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62CF0D41-62D7-AD07-8415-74C8D348C52B}"/>
              </a:ext>
            </a:extLst>
          </p:cNvPr>
          <p:cNvSpPr txBox="1"/>
          <p:nvPr/>
        </p:nvSpPr>
        <p:spPr>
          <a:xfrm>
            <a:off x="1488324" y="474550"/>
            <a:ext cx="16571075" cy="1157881"/>
          </a:xfrm>
          <a:prstGeom prst="rect">
            <a:avLst/>
          </a:prstGeom>
        </p:spPr>
        <p:txBody>
          <a:bodyPr wrap="square" lIns="0" tIns="0" rIns="0" bIns="0" rtlCol="0" anchor="t">
            <a:spAutoFit/>
          </a:bodyPr>
          <a:lstStyle/>
          <a:p>
            <a:pPr algn="l">
              <a:lnSpc>
                <a:spcPts val="9792"/>
              </a:lnSpc>
            </a:pPr>
            <a:r>
              <a:rPr lang="pl-PL" sz="5400" dirty="0">
                <a:solidFill>
                  <a:srgbClr val="2D4459"/>
                </a:solidFill>
                <a:latin typeface="Cabin 1"/>
                <a:ea typeface="Cabin 1"/>
                <a:cs typeface="Cabin 1"/>
                <a:sym typeface="Cabin 1"/>
              </a:rPr>
              <a:t>Bearings purpose</a:t>
            </a:r>
            <a:endParaRPr lang="en-US" sz="6800" dirty="0">
              <a:solidFill>
                <a:srgbClr val="2D4459"/>
              </a:solidFill>
              <a:latin typeface="Cabin 1"/>
              <a:ea typeface="Cabin 1"/>
              <a:cs typeface="Cabin 1"/>
              <a:sym typeface="Cabin 1"/>
            </a:endParaRPr>
          </a:p>
        </p:txBody>
      </p:sp>
      <p:grpSp>
        <p:nvGrpSpPr>
          <p:cNvPr id="11" name="Group 2">
            <a:extLst>
              <a:ext uri="{FF2B5EF4-FFF2-40B4-BE49-F238E27FC236}">
                <a16:creationId xmlns:a16="http://schemas.microsoft.com/office/drawing/2014/main" id="{63E41AF4-57AB-3183-29FA-110B97553589}"/>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E6746669-5BC5-A0A1-B98E-D10487CBE4CE}"/>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6" name="TextBox 6">
            <a:extLst>
              <a:ext uri="{FF2B5EF4-FFF2-40B4-BE49-F238E27FC236}">
                <a16:creationId xmlns:a16="http://schemas.microsoft.com/office/drawing/2014/main" id="{33704037-2B5E-311B-7B4A-5A43B93C824A}"/>
              </a:ext>
            </a:extLst>
          </p:cNvPr>
          <p:cNvSpPr txBox="1"/>
          <p:nvPr/>
        </p:nvSpPr>
        <p:spPr>
          <a:xfrm>
            <a:off x="1219200" y="2925349"/>
            <a:ext cx="8229599" cy="4323299"/>
          </a:xfrm>
          <a:prstGeom prst="rect">
            <a:avLst/>
          </a:prstGeom>
        </p:spPr>
        <p:txBody>
          <a:bodyPr wrap="square" lIns="0" tIns="0" rIns="0" bIns="0" rtlCol="0" anchor="t">
            <a:spAutoFit/>
          </a:bodyPr>
          <a:lstStyle/>
          <a:p>
            <a:pPr marL="214313" lvl="1" algn="l">
              <a:lnSpc>
                <a:spcPct val="200000"/>
              </a:lnSpc>
            </a:pPr>
            <a:r>
              <a:rPr lang="en-US" sz="2400" b="1" dirty="0">
                <a:solidFill>
                  <a:srgbClr val="515454"/>
                </a:solidFill>
                <a:latin typeface="Cabin 3"/>
                <a:ea typeface="Cabin 3"/>
                <a:cs typeface="Cabin 3"/>
                <a:sym typeface="Cabin 3"/>
              </a:rPr>
              <a:t>Function 1: Reduce friction and make rotation more smooth</a:t>
            </a:r>
            <a:endParaRPr lang="pl-PL" sz="2400" b="1" dirty="0">
              <a:solidFill>
                <a:srgbClr val="515454"/>
              </a:solidFill>
              <a:latin typeface="Cabin 3"/>
              <a:ea typeface="Cabin 3"/>
              <a:cs typeface="Cabin 3"/>
              <a:sym typeface="Cabin 3"/>
            </a:endParaRPr>
          </a:p>
          <a:p>
            <a:pPr marL="214313" lvl="1" algn="l">
              <a:lnSpc>
                <a:spcPct val="200000"/>
              </a:lnSpc>
            </a:pPr>
            <a:r>
              <a:rPr lang="en-US" sz="2400" dirty="0">
                <a:solidFill>
                  <a:srgbClr val="515454"/>
                </a:solidFill>
                <a:latin typeface="Cabin 3"/>
                <a:ea typeface="Cabin 3"/>
                <a:cs typeface="Cabin 3"/>
                <a:sym typeface="Cabin 3"/>
              </a:rPr>
              <a:t>The main purpose of bearings is to prevent direct metal-to-metal contact between two elements that are in relative motion. This prevents friction, heat generation and ultimately, the wear and tear of parts. It also reduces energy consumption as sliding motion is replaced with low-friction rolling.</a:t>
            </a:r>
            <a:endParaRPr lang="pl-PL" sz="2400" dirty="0">
              <a:solidFill>
                <a:srgbClr val="515454"/>
              </a:solidFill>
              <a:latin typeface="Cabin 3"/>
              <a:ea typeface="Cabin 3"/>
              <a:cs typeface="Cabin 3"/>
              <a:sym typeface="Cabin 3"/>
            </a:endParaRPr>
          </a:p>
        </p:txBody>
      </p:sp>
      <p:pic>
        <p:nvPicPr>
          <p:cNvPr id="2052" name="Picture 4" descr="SS Gearbox Bearings at Rs 100/piece | Gearbox Bearing in Pune | ID:  9278896448">
            <a:extLst>
              <a:ext uri="{FF2B5EF4-FFF2-40B4-BE49-F238E27FC236}">
                <a16:creationId xmlns:a16="http://schemas.microsoft.com/office/drawing/2014/main" id="{3A97E9B3-FEB6-5D9B-1983-1C19A53C32A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87000" y="3258692"/>
            <a:ext cx="5026155" cy="3769616"/>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a:extLst>
              <a:ext uri="{FF2B5EF4-FFF2-40B4-BE49-F238E27FC236}">
                <a16:creationId xmlns:a16="http://schemas.microsoft.com/office/drawing/2014/main" id="{A0F9E7FD-16E1-C5D0-E374-F4B0450C4B1F}"/>
              </a:ext>
            </a:extLst>
          </p:cNvPr>
          <p:cNvGrpSpPr/>
          <p:nvPr/>
        </p:nvGrpSpPr>
        <p:grpSpPr>
          <a:xfrm>
            <a:off x="429637" y="8689925"/>
            <a:ext cx="3276250" cy="1310500"/>
            <a:chOff x="429637" y="8689925"/>
            <a:chExt cx="3276250" cy="1310500"/>
          </a:xfrm>
        </p:grpSpPr>
        <p:sp>
          <p:nvSpPr>
            <p:cNvPr id="8" name="Freeform 4">
              <a:extLst>
                <a:ext uri="{FF2B5EF4-FFF2-40B4-BE49-F238E27FC236}">
                  <a16:creationId xmlns:a16="http://schemas.microsoft.com/office/drawing/2014/main" id="{588FA880-17ED-04E8-C388-726628D6DD93}"/>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endParaRPr lang="en-US"/>
            </a:p>
          </p:txBody>
        </p:sp>
        <p:pic>
          <p:nvPicPr>
            <p:cNvPr id="9" name="Picture 8" descr="A logo for a company&#10;&#10;AI-generated content may be incorrect.">
              <a:extLst>
                <a:ext uri="{FF2B5EF4-FFF2-40B4-BE49-F238E27FC236}">
                  <a16:creationId xmlns:a16="http://schemas.microsoft.com/office/drawing/2014/main" id="{C521855B-0D65-B38C-C40B-2A8669C8189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378269638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9BD386-41CB-5029-258E-43A285175F76}"/>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A623734C-60C0-E0CD-DD81-A730436C1114}"/>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A8B432B7-0A11-C1A7-B08A-27C94D073ABB}"/>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656E5D40-A93C-19B9-D325-96FF01160E39}"/>
              </a:ext>
            </a:extLst>
          </p:cNvPr>
          <p:cNvSpPr txBox="1"/>
          <p:nvPr/>
        </p:nvSpPr>
        <p:spPr>
          <a:xfrm>
            <a:off x="1488324" y="474550"/>
            <a:ext cx="16571075" cy="1157881"/>
          </a:xfrm>
          <a:prstGeom prst="rect">
            <a:avLst/>
          </a:prstGeom>
        </p:spPr>
        <p:txBody>
          <a:bodyPr wrap="square" lIns="0" tIns="0" rIns="0" bIns="0" rtlCol="0" anchor="t">
            <a:spAutoFit/>
          </a:bodyPr>
          <a:lstStyle/>
          <a:p>
            <a:pPr algn="l">
              <a:lnSpc>
                <a:spcPts val="9792"/>
              </a:lnSpc>
            </a:pPr>
            <a:r>
              <a:rPr lang="pl-PL" sz="5400" dirty="0">
                <a:solidFill>
                  <a:srgbClr val="2D4459"/>
                </a:solidFill>
                <a:latin typeface="Cabin 1"/>
                <a:ea typeface="Cabin 1"/>
                <a:cs typeface="Cabin 1"/>
                <a:sym typeface="Cabin 1"/>
              </a:rPr>
              <a:t>Bearings purpose</a:t>
            </a:r>
            <a:endParaRPr lang="en-US" sz="6800" dirty="0">
              <a:solidFill>
                <a:srgbClr val="2D4459"/>
              </a:solidFill>
              <a:latin typeface="Cabin 1"/>
              <a:ea typeface="Cabin 1"/>
              <a:cs typeface="Cabin 1"/>
              <a:sym typeface="Cabin 1"/>
            </a:endParaRPr>
          </a:p>
        </p:txBody>
      </p:sp>
      <p:grpSp>
        <p:nvGrpSpPr>
          <p:cNvPr id="11" name="Group 2">
            <a:extLst>
              <a:ext uri="{FF2B5EF4-FFF2-40B4-BE49-F238E27FC236}">
                <a16:creationId xmlns:a16="http://schemas.microsoft.com/office/drawing/2014/main" id="{1AABAF5D-26E3-FA7B-99EC-17995A460B65}"/>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C88B53AD-6E75-131C-C96C-D5C7375FB15F}"/>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6" name="TextBox 6">
            <a:extLst>
              <a:ext uri="{FF2B5EF4-FFF2-40B4-BE49-F238E27FC236}">
                <a16:creationId xmlns:a16="http://schemas.microsoft.com/office/drawing/2014/main" id="{4BACF9B4-0E20-1E03-F8EF-A68A5C3272A6}"/>
              </a:ext>
            </a:extLst>
          </p:cNvPr>
          <p:cNvSpPr txBox="1"/>
          <p:nvPr/>
        </p:nvSpPr>
        <p:spPr>
          <a:xfrm>
            <a:off x="1295400" y="2114149"/>
            <a:ext cx="8991600" cy="6539291"/>
          </a:xfrm>
          <a:prstGeom prst="rect">
            <a:avLst/>
          </a:prstGeom>
        </p:spPr>
        <p:txBody>
          <a:bodyPr wrap="square" lIns="0" tIns="0" rIns="0" bIns="0" rtlCol="0" anchor="t">
            <a:spAutoFit/>
          </a:bodyPr>
          <a:lstStyle/>
          <a:p>
            <a:pPr marL="214313" lvl="1" algn="l">
              <a:lnSpc>
                <a:spcPct val="200000"/>
              </a:lnSpc>
            </a:pPr>
            <a:r>
              <a:rPr lang="en-US" sz="2400" b="1" dirty="0">
                <a:solidFill>
                  <a:srgbClr val="515454"/>
                </a:solidFill>
                <a:latin typeface="Cabin 3"/>
                <a:ea typeface="Cabin 3"/>
                <a:cs typeface="Cabin 3"/>
                <a:sym typeface="Cabin 3"/>
              </a:rPr>
              <a:t>Function 2: Protect the part that supports the rotation, and maintain the correct position for the rotating shaft</a:t>
            </a:r>
            <a:endParaRPr lang="pl-PL" sz="2400" b="1" dirty="0">
              <a:solidFill>
                <a:srgbClr val="515454"/>
              </a:solidFill>
              <a:latin typeface="Cabin 3"/>
              <a:ea typeface="Cabin 3"/>
              <a:cs typeface="Cabin 3"/>
              <a:sym typeface="Cabin 3"/>
            </a:endParaRPr>
          </a:p>
          <a:p>
            <a:pPr marL="214313" lvl="1" algn="l">
              <a:lnSpc>
                <a:spcPct val="200000"/>
              </a:lnSpc>
            </a:pPr>
            <a:r>
              <a:rPr lang="en-US" sz="2400" dirty="0">
                <a:solidFill>
                  <a:srgbClr val="515454"/>
                </a:solidFill>
                <a:latin typeface="Cabin 3"/>
                <a:ea typeface="Cabin 3"/>
                <a:cs typeface="Cabin 3"/>
                <a:sym typeface="Cabin 3"/>
              </a:rPr>
              <a:t>A large amount of force is needed between the rotating shaft and the part that supports the rotation. Bearings perform the function of preventing damage from being done by this force to the part that supports the rotation, and also of maintaining the correct position of the rotating shaft.</a:t>
            </a:r>
          </a:p>
          <a:p>
            <a:pPr marL="214313" lvl="1" algn="l">
              <a:lnSpc>
                <a:spcPct val="200000"/>
              </a:lnSpc>
            </a:pPr>
            <a:r>
              <a:rPr lang="en-US" sz="2400" dirty="0">
                <a:solidFill>
                  <a:srgbClr val="515454"/>
                </a:solidFill>
                <a:latin typeface="Cabin 3"/>
                <a:ea typeface="Cabin 3"/>
                <a:cs typeface="Cabin 3"/>
                <a:sym typeface="Cabin 3"/>
              </a:rPr>
              <a:t>This function of bearings is what allows us to use our machines over and over again for an extended period of time.</a:t>
            </a:r>
            <a:endParaRPr lang="pl-PL" sz="2400" dirty="0">
              <a:solidFill>
                <a:srgbClr val="515454"/>
              </a:solidFill>
              <a:latin typeface="Cabin 3"/>
              <a:ea typeface="Cabin 3"/>
              <a:cs typeface="Cabin 3"/>
              <a:sym typeface="Cabin 3"/>
            </a:endParaRPr>
          </a:p>
        </p:txBody>
      </p:sp>
      <p:pic>
        <p:nvPicPr>
          <p:cNvPr id="2050" name="Picture 2" descr="Ford Transit Mk6 VXT75 gearbox bearings - YouTube">
            <a:extLst>
              <a:ext uri="{FF2B5EF4-FFF2-40B4-BE49-F238E27FC236}">
                <a16:creationId xmlns:a16="http://schemas.microsoft.com/office/drawing/2014/main" id="{C3BE6F88-532C-3CDE-338A-27B626657D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96600" y="3729116"/>
            <a:ext cx="5027292" cy="2828768"/>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a:extLst>
              <a:ext uri="{FF2B5EF4-FFF2-40B4-BE49-F238E27FC236}">
                <a16:creationId xmlns:a16="http://schemas.microsoft.com/office/drawing/2014/main" id="{713B7CD3-10C6-8A4C-9504-4DB585D58820}"/>
              </a:ext>
            </a:extLst>
          </p:cNvPr>
          <p:cNvGrpSpPr/>
          <p:nvPr/>
        </p:nvGrpSpPr>
        <p:grpSpPr>
          <a:xfrm>
            <a:off x="429637" y="8689925"/>
            <a:ext cx="3276250" cy="1310500"/>
            <a:chOff x="429637" y="8689925"/>
            <a:chExt cx="3276250" cy="1310500"/>
          </a:xfrm>
        </p:grpSpPr>
        <p:sp>
          <p:nvSpPr>
            <p:cNvPr id="8" name="Freeform 4">
              <a:extLst>
                <a:ext uri="{FF2B5EF4-FFF2-40B4-BE49-F238E27FC236}">
                  <a16:creationId xmlns:a16="http://schemas.microsoft.com/office/drawing/2014/main" id="{F23AFE80-653B-B820-EB1A-20BC5604D8B7}"/>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endParaRPr lang="en-US"/>
            </a:p>
          </p:txBody>
        </p:sp>
        <p:pic>
          <p:nvPicPr>
            <p:cNvPr id="9" name="Picture 8" descr="A logo for a company&#10;&#10;AI-generated content may be incorrect.">
              <a:extLst>
                <a:ext uri="{FF2B5EF4-FFF2-40B4-BE49-F238E27FC236}">
                  <a16:creationId xmlns:a16="http://schemas.microsoft.com/office/drawing/2014/main" id="{19FF2DAC-71B5-F31C-DA61-D760A9D6201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9013325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287000" y="0"/>
            <a:ext cx="8001995" cy="9650525"/>
          </a:xfrm>
          <a:custGeom>
            <a:avLst/>
            <a:gdLst/>
            <a:ahLst/>
            <a:cxnLst/>
            <a:rect l="l" t="t" r="r" b="b"/>
            <a:pathLst>
              <a:path w="6020792" h="9650525">
                <a:moveTo>
                  <a:pt x="0" y="0"/>
                </a:moveTo>
                <a:lnTo>
                  <a:pt x="6020792" y="0"/>
                </a:lnTo>
                <a:lnTo>
                  <a:pt x="6020792" y="9650525"/>
                </a:lnTo>
                <a:lnTo>
                  <a:pt x="0" y="9650525"/>
                </a:lnTo>
                <a:lnTo>
                  <a:pt x="0" y="0"/>
                </a:lnTo>
                <a:close/>
              </a:path>
            </a:pathLst>
          </a:custGeom>
          <a:blipFill>
            <a:blip r:embed="rId2"/>
            <a:stretch>
              <a:fillRect l="-83121" t="-6595" r="-73165"/>
            </a:stretch>
          </a:blipFill>
        </p:spPr>
        <p:txBody>
          <a:bodyPr/>
          <a:lstStyle/>
          <a:p>
            <a:endParaRPr lang="en-US"/>
          </a:p>
        </p:txBody>
      </p:sp>
      <p:grpSp>
        <p:nvGrpSpPr>
          <p:cNvPr id="3" name="Group 3"/>
          <p:cNvGrpSpPr/>
          <p:nvPr/>
        </p:nvGrpSpPr>
        <p:grpSpPr>
          <a:xfrm>
            <a:off x="0" y="9258300"/>
            <a:ext cx="18280075" cy="1028255"/>
            <a:chOff x="0" y="0"/>
            <a:chExt cx="24373433" cy="1371007"/>
          </a:xfrm>
        </p:grpSpPr>
        <p:sp>
          <p:nvSpPr>
            <p:cNvPr id="4" name="Freeform 4"/>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18" name="TextBox 18"/>
          <p:cNvSpPr txBox="1"/>
          <p:nvPr/>
        </p:nvSpPr>
        <p:spPr>
          <a:xfrm>
            <a:off x="1028700" y="526908"/>
            <a:ext cx="9817350" cy="978922"/>
          </a:xfrm>
          <a:prstGeom prst="rect">
            <a:avLst/>
          </a:prstGeom>
        </p:spPr>
        <p:txBody>
          <a:bodyPr lIns="0" tIns="0" rIns="0" bIns="0" rtlCol="0" anchor="t">
            <a:spAutoFit/>
          </a:bodyPr>
          <a:lstStyle/>
          <a:p>
            <a:pPr algn="l">
              <a:lnSpc>
                <a:spcPts val="8351"/>
              </a:lnSpc>
            </a:pPr>
            <a:r>
              <a:rPr lang="en-US" sz="5400" dirty="0">
                <a:solidFill>
                  <a:srgbClr val="2D4459"/>
                </a:solidFill>
                <a:latin typeface="Cabin 1"/>
                <a:ea typeface="Cabin 1"/>
                <a:cs typeface="Cabin 1"/>
                <a:sym typeface="Cabin 1"/>
              </a:rPr>
              <a:t>Content</a:t>
            </a:r>
          </a:p>
        </p:txBody>
      </p:sp>
      <mc:AlternateContent xmlns:mc="http://schemas.openxmlformats.org/markup-compatibility/2006" xmlns:psez="http://schemas.microsoft.com/office/powerpoint/2016/sectionzoom">
        <mc:Choice Requires="psez">
          <p:graphicFrame>
            <p:nvGraphicFramePr>
              <p:cNvPr id="56" name="Inndelingszoom 55">
                <a:extLst>
                  <a:ext uri="{FF2B5EF4-FFF2-40B4-BE49-F238E27FC236}">
                    <a16:creationId xmlns:a16="http://schemas.microsoft.com/office/drawing/2014/main" id="{8B131880-EBE7-05CA-6DF4-78C7F5BADBD5}"/>
                  </a:ext>
                </a:extLst>
              </p:cNvPr>
              <p:cNvGraphicFramePr>
                <a:graphicFrameLocks noChangeAspect="1"/>
              </p:cNvGraphicFramePr>
              <p:nvPr>
                <p:extLst>
                  <p:ext uri="{D42A27DB-BD31-4B8C-83A1-F6EECF244321}">
                    <p14:modId xmlns:p14="http://schemas.microsoft.com/office/powerpoint/2010/main" val="2973203877"/>
                  </p:ext>
                </p:extLst>
              </p:nvPr>
            </p:nvGraphicFramePr>
            <p:xfrm>
              <a:off x="1046898" y="1990149"/>
              <a:ext cx="3629650" cy="2041679"/>
            </p:xfrm>
            <a:graphic>
              <a:graphicData uri="http://schemas.microsoft.com/office/powerpoint/2016/sectionzoom">
                <psez:sectionZm>
                  <psez:sectionZmObj sectionId="{A384478C-7296-47E5-BC7B-437A188C9208}">
                    <psez:zmPr id="{60802E92-400C-4290-9CF0-D33F9D56BFE7}" transitionDur="1000">
                      <p166:blipFill xmlns:p166="http://schemas.microsoft.com/office/powerpoint/2016/6/main">
                        <a:blip r:embed="rId3"/>
                        <a:stretch>
                          <a:fillRect/>
                        </a:stretch>
                      </p166:blipFill>
                      <p166:spPr xmlns:p166="http://schemas.microsoft.com/office/powerpoint/2016/6/main">
                        <a:xfrm>
                          <a:off x="0" y="0"/>
                          <a:ext cx="3629650" cy="2041679"/>
                        </a:xfrm>
                        <a:prstGeom prst="rect">
                          <a:avLst/>
                        </a:prstGeom>
                        <a:ln w="19050">
                          <a:solidFill>
                            <a:schemeClr val="accent5"/>
                          </a:solidFill>
                        </a:ln>
                      </p166:spPr>
                    </psez:zmPr>
                  </psez:sectionZmObj>
                </psez:sectionZm>
              </a:graphicData>
            </a:graphic>
          </p:graphicFrame>
        </mc:Choice>
        <mc:Fallback xmlns="">
          <p:pic>
            <p:nvPicPr>
              <p:cNvPr id="56" name="Inndelingszoom 55">
                <a:hlinkClick r:id="rId5" action="ppaction://hlinksldjump"/>
                <a:extLst>
                  <a:ext uri="{FF2B5EF4-FFF2-40B4-BE49-F238E27FC236}">
                    <a16:creationId xmlns:a16="http://schemas.microsoft.com/office/drawing/2014/main" id="{8B131880-EBE7-05CA-6DF4-78C7F5BADBD5}"/>
                  </a:ext>
                </a:extLst>
              </p:cNvPr>
              <p:cNvPicPr>
                <a:picLocks noGrp="1" noRot="1" noChangeAspect="1" noMove="1" noResize="1" noEditPoints="1" noAdjustHandles="1" noChangeArrowheads="1" noChangeShapeType="1"/>
              </p:cNvPicPr>
              <p:nvPr/>
            </p:nvPicPr>
            <p:blipFill>
              <a:blip r:embed="rId6"/>
              <a:stretch>
                <a:fillRect/>
              </a:stretch>
            </p:blipFill>
            <p:spPr>
              <a:xfrm>
                <a:off x="1046898" y="1990149"/>
                <a:ext cx="3629650" cy="2041679"/>
              </a:xfrm>
              <a:prstGeom prst="rect">
                <a:avLst/>
              </a:prstGeom>
              <a:ln w="19050">
                <a:solidFill>
                  <a:schemeClr val="accent5"/>
                </a:solidFill>
              </a:ln>
            </p:spPr>
          </p:pic>
        </mc:Fallback>
      </mc:AlternateContent>
      <mc:AlternateContent xmlns:mc="http://schemas.openxmlformats.org/markup-compatibility/2006" xmlns:psez="http://schemas.microsoft.com/office/powerpoint/2016/sectionzoom">
        <mc:Choice Requires="psez">
          <p:graphicFrame>
            <p:nvGraphicFramePr>
              <p:cNvPr id="58" name="Inndelingszoom 57">
                <a:extLst>
                  <a:ext uri="{FF2B5EF4-FFF2-40B4-BE49-F238E27FC236}">
                    <a16:creationId xmlns:a16="http://schemas.microsoft.com/office/drawing/2014/main" id="{EB52AC7D-1A44-6171-EBE8-25FC7B811DA4}"/>
                  </a:ext>
                </a:extLst>
              </p:cNvPr>
              <p:cNvGraphicFramePr>
                <a:graphicFrameLocks noChangeAspect="1"/>
              </p:cNvGraphicFramePr>
              <p:nvPr>
                <p:extLst>
                  <p:ext uri="{D42A27DB-BD31-4B8C-83A1-F6EECF244321}">
                    <p14:modId xmlns:p14="http://schemas.microsoft.com/office/powerpoint/2010/main" val="4208600778"/>
                  </p:ext>
                </p:extLst>
              </p:nvPr>
            </p:nvGraphicFramePr>
            <p:xfrm>
              <a:off x="5029200" y="1990057"/>
              <a:ext cx="3629650" cy="2041678"/>
            </p:xfrm>
            <a:graphic>
              <a:graphicData uri="http://schemas.microsoft.com/office/powerpoint/2016/sectionzoom">
                <psez:sectionZm>
                  <psez:sectionZmObj sectionId="{2AA6B9EA-D072-47BF-A5A6-1FB862E9F1B2}">
                    <psez:zmPr id="{FF368D9C-EF70-4FF8-BA1D-577A59F5552D}" transitionDur="1000">
                      <p166:blipFill xmlns:p166="http://schemas.microsoft.com/office/powerpoint/2016/6/main">
                        <a:blip r:embed="rId7"/>
                        <a:stretch>
                          <a:fillRect/>
                        </a:stretch>
                      </p166:blipFill>
                      <p166:spPr xmlns:p166="http://schemas.microsoft.com/office/powerpoint/2016/6/main">
                        <a:xfrm>
                          <a:off x="0" y="0"/>
                          <a:ext cx="3629650" cy="2041678"/>
                        </a:xfrm>
                        <a:prstGeom prst="rect">
                          <a:avLst/>
                        </a:prstGeom>
                        <a:ln w="19050">
                          <a:solidFill>
                            <a:schemeClr val="accent5"/>
                          </a:solidFill>
                        </a:ln>
                      </p166:spPr>
                    </psez:zmPr>
                  </psez:sectionZmObj>
                </psez:sectionZm>
              </a:graphicData>
            </a:graphic>
          </p:graphicFrame>
        </mc:Choice>
        <mc:Fallback xmlns="">
          <p:pic>
            <p:nvPicPr>
              <p:cNvPr id="58" name="Inndelingszoom 57">
                <a:hlinkClick r:id="rId8" action="ppaction://hlinksldjump"/>
                <a:extLst>
                  <a:ext uri="{FF2B5EF4-FFF2-40B4-BE49-F238E27FC236}">
                    <a16:creationId xmlns:a16="http://schemas.microsoft.com/office/drawing/2014/main" id="{EB52AC7D-1A44-6171-EBE8-25FC7B811DA4}"/>
                  </a:ext>
                </a:extLst>
              </p:cNvPr>
              <p:cNvPicPr>
                <a:picLocks noGrp="1" noRot="1" noChangeAspect="1" noMove="1" noResize="1" noEditPoints="1" noAdjustHandles="1" noChangeArrowheads="1" noChangeShapeType="1"/>
              </p:cNvPicPr>
              <p:nvPr/>
            </p:nvPicPr>
            <p:blipFill>
              <a:blip r:embed="rId9"/>
              <a:stretch>
                <a:fillRect/>
              </a:stretch>
            </p:blipFill>
            <p:spPr>
              <a:xfrm>
                <a:off x="5029200" y="1990057"/>
                <a:ext cx="3629650" cy="2041678"/>
              </a:xfrm>
              <a:prstGeom prst="rect">
                <a:avLst/>
              </a:prstGeom>
              <a:ln w="19050">
                <a:solidFill>
                  <a:schemeClr val="accent5"/>
                </a:solidFill>
              </a:ln>
            </p:spPr>
          </p:pic>
        </mc:Fallback>
      </mc:AlternateContent>
      <mc:AlternateContent xmlns:mc="http://schemas.openxmlformats.org/markup-compatibility/2006" xmlns:psez="http://schemas.microsoft.com/office/powerpoint/2016/sectionzoom">
        <mc:Choice Requires="psez">
          <p:graphicFrame>
            <p:nvGraphicFramePr>
              <p:cNvPr id="60" name="Inndelingszoom 59">
                <a:extLst>
                  <a:ext uri="{FF2B5EF4-FFF2-40B4-BE49-F238E27FC236}">
                    <a16:creationId xmlns:a16="http://schemas.microsoft.com/office/drawing/2014/main" id="{2BC81B18-7609-9F6D-8195-0901E1323615}"/>
                  </a:ext>
                </a:extLst>
              </p:cNvPr>
              <p:cNvGraphicFramePr>
                <a:graphicFrameLocks noChangeAspect="1"/>
              </p:cNvGraphicFramePr>
              <p:nvPr>
                <p:extLst>
                  <p:ext uri="{D42A27DB-BD31-4B8C-83A1-F6EECF244321}">
                    <p14:modId xmlns:p14="http://schemas.microsoft.com/office/powerpoint/2010/main" val="1926993343"/>
                  </p:ext>
                </p:extLst>
              </p:nvPr>
            </p:nvGraphicFramePr>
            <p:xfrm>
              <a:off x="1032112" y="4297500"/>
              <a:ext cx="3644436" cy="2049995"/>
            </p:xfrm>
            <a:graphic>
              <a:graphicData uri="http://schemas.microsoft.com/office/powerpoint/2016/sectionzoom">
                <psez:sectionZm>
                  <psez:sectionZmObj sectionId="{7A163342-C273-4F1F-823F-1FE6AB8833EE}">
                    <psez:zmPr id="{F856038F-153A-439F-812B-E717ADCB4AF2}" transitionDur="1000">
                      <p166:blipFill xmlns:p166="http://schemas.microsoft.com/office/powerpoint/2016/6/main">
                        <a:blip r:embed="rId10"/>
                        <a:stretch>
                          <a:fillRect/>
                        </a:stretch>
                      </p166:blipFill>
                      <p166:spPr xmlns:p166="http://schemas.microsoft.com/office/powerpoint/2016/6/main">
                        <a:xfrm>
                          <a:off x="0" y="0"/>
                          <a:ext cx="3644436" cy="2049995"/>
                        </a:xfrm>
                        <a:prstGeom prst="rect">
                          <a:avLst/>
                        </a:prstGeom>
                        <a:ln w="19050">
                          <a:solidFill>
                            <a:schemeClr val="accent5"/>
                          </a:solidFill>
                        </a:ln>
                      </p166:spPr>
                    </psez:zmPr>
                  </psez:sectionZmObj>
                </psez:sectionZm>
              </a:graphicData>
            </a:graphic>
          </p:graphicFrame>
        </mc:Choice>
        <mc:Fallback xmlns="">
          <p:pic>
            <p:nvPicPr>
              <p:cNvPr id="60" name="Inndelingszoom 59">
                <a:hlinkClick r:id="rId11" action="ppaction://hlinksldjump"/>
                <a:extLst>
                  <a:ext uri="{FF2B5EF4-FFF2-40B4-BE49-F238E27FC236}">
                    <a16:creationId xmlns:a16="http://schemas.microsoft.com/office/drawing/2014/main" id="{2BC81B18-7609-9F6D-8195-0901E1323615}"/>
                  </a:ext>
                </a:extLst>
              </p:cNvPr>
              <p:cNvPicPr>
                <a:picLocks noGrp="1" noRot="1" noChangeAspect="1" noMove="1" noResize="1" noEditPoints="1" noAdjustHandles="1" noChangeArrowheads="1" noChangeShapeType="1"/>
              </p:cNvPicPr>
              <p:nvPr/>
            </p:nvPicPr>
            <p:blipFill>
              <a:blip r:embed="rId12"/>
              <a:stretch>
                <a:fillRect/>
              </a:stretch>
            </p:blipFill>
            <p:spPr>
              <a:xfrm>
                <a:off x="1032112" y="4297500"/>
                <a:ext cx="3644436" cy="2049995"/>
              </a:xfrm>
              <a:prstGeom prst="rect">
                <a:avLst/>
              </a:prstGeom>
              <a:ln w="19050">
                <a:solidFill>
                  <a:schemeClr val="accent5"/>
                </a:solidFill>
              </a:ln>
            </p:spPr>
          </p:pic>
        </mc:Fallback>
      </mc:AlternateContent>
      <mc:AlternateContent xmlns:mc="http://schemas.openxmlformats.org/markup-compatibility/2006" xmlns:psez="http://schemas.microsoft.com/office/powerpoint/2016/sectionzoom">
        <mc:Choice Requires="psez">
          <p:graphicFrame>
            <p:nvGraphicFramePr>
              <p:cNvPr id="62" name="Inndelingszoom 61">
                <a:extLst>
                  <a:ext uri="{FF2B5EF4-FFF2-40B4-BE49-F238E27FC236}">
                    <a16:creationId xmlns:a16="http://schemas.microsoft.com/office/drawing/2014/main" id="{7E65F1A3-6A8C-7DB9-36CE-97EC4DA70B7F}"/>
                  </a:ext>
                </a:extLst>
              </p:cNvPr>
              <p:cNvGraphicFramePr>
                <a:graphicFrameLocks noChangeAspect="1"/>
              </p:cNvGraphicFramePr>
              <p:nvPr>
                <p:extLst>
                  <p:ext uri="{D42A27DB-BD31-4B8C-83A1-F6EECF244321}">
                    <p14:modId xmlns:p14="http://schemas.microsoft.com/office/powerpoint/2010/main" val="2040541220"/>
                  </p:ext>
                </p:extLst>
              </p:nvPr>
            </p:nvGraphicFramePr>
            <p:xfrm>
              <a:off x="5029200" y="4297370"/>
              <a:ext cx="3629650" cy="2041679"/>
            </p:xfrm>
            <a:graphic>
              <a:graphicData uri="http://schemas.microsoft.com/office/powerpoint/2016/sectionzoom">
                <psez:sectionZm>
                  <psez:sectionZmObj sectionId="{90184FF5-C2AF-47A1-9627-CEF501A8AC3A}">
                    <psez:zmPr id="{B2644F2E-E06B-4BC7-ADAA-0366B632CF8F}" transitionDur="1000">
                      <p166:blipFill xmlns:p166="http://schemas.microsoft.com/office/powerpoint/2016/6/main">
                        <a:blip r:embed="rId13"/>
                        <a:stretch>
                          <a:fillRect/>
                        </a:stretch>
                      </p166:blipFill>
                      <p166:spPr xmlns:p166="http://schemas.microsoft.com/office/powerpoint/2016/6/main">
                        <a:xfrm>
                          <a:off x="0" y="0"/>
                          <a:ext cx="3629650" cy="2041679"/>
                        </a:xfrm>
                        <a:prstGeom prst="rect">
                          <a:avLst/>
                        </a:prstGeom>
                        <a:ln w="19050">
                          <a:solidFill>
                            <a:schemeClr val="accent5"/>
                          </a:solidFill>
                        </a:ln>
                      </p166:spPr>
                    </psez:zmPr>
                  </psez:sectionZmObj>
                </psez:sectionZm>
              </a:graphicData>
            </a:graphic>
          </p:graphicFrame>
        </mc:Choice>
        <mc:Fallback xmlns="">
          <p:pic>
            <p:nvPicPr>
              <p:cNvPr id="62" name="Inndelingszoom 61">
                <a:hlinkClick r:id="rId14" action="ppaction://hlinksldjump"/>
                <a:extLst>
                  <a:ext uri="{FF2B5EF4-FFF2-40B4-BE49-F238E27FC236}">
                    <a16:creationId xmlns:a16="http://schemas.microsoft.com/office/drawing/2014/main" id="{7E65F1A3-6A8C-7DB9-36CE-97EC4DA70B7F}"/>
                  </a:ext>
                </a:extLst>
              </p:cNvPr>
              <p:cNvPicPr>
                <a:picLocks noGrp="1" noRot="1" noChangeAspect="1" noMove="1" noResize="1" noEditPoints="1" noAdjustHandles="1" noChangeArrowheads="1" noChangeShapeType="1"/>
              </p:cNvPicPr>
              <p:nvPr/>
            </p:nvPicPr>
            <p:blipFill>
              <a:blip r:embed="rId15"/>
              <a:stretch>
                <a:fillRect/>
              </a:stretch>
            </p:blipFill>
            <p:spPr>
              <a:xfrm>
                <a:off x="5029200" y="4297370"/>
                <a:ext cx="3629650" cy="2041679"/>
              </a:xfrm>
              <a:prstGeom prst="rect">
                <a:avLst/>
              </a:prstGeom>
              <a:ln w="19050">
                <a:solidFill>
                  <a:schemeClr val="accent5"/>
                </a:solidFill>
              </a:ln>
            </p:spPr>
          </p:pic>
        </mc:Fallback>
      </mc:AlternateContent>
      <mc:AlternateContent xmlns:mc="http://schemas.openxmlformats.org/markup-compatibility/2006" xmlns:psez="http://schemas.microsoft.com/office/powerpoint/2016/sectionzoom">
        <mc:Choice Requires="psez">
          <p:graphicFrame>
            <p:nvGraphicFramePr>
              <p:cNvPr id="64" name="Inndelingszoom 63">
                <a:extLst>
                  <a:ext uri="{FF2B5EF4-FFF2-40B4-BE49-F238E27FC236}">
                    <a16:creationId xmlns:a16="http://schemas.microsoft.com/office/drawing/2014/main" id="{D7D1CBE7-EC38-758B-DDF1-C78D370E668B}"/>
                  </a:ext>
                </a:extLst>
              </p:cNvPr>
              <p:cNvGraphicFramePr>
                <a:graphicFrameLocks noChangeAspect="1"/>
              </p:cNvGraphicFramePr>
              <p:nvPr>
                <p:extLst>
                  <p:ext uri="{D42A27DB-BD31-4B8C-83A1-F6EECF244321}">
                    <p14:modId xmlns:p14="http://schemas.microsoft.com/office/powerpoint/2010/main" val="1793223453"/>
                  </p:ext>
                </p:extLst>
              </p:nvPr>
            </p:nvGraphicFramePr>
            <p:xfrm>
              <a:off x="1032112" y="6613167"/>
              <a:ext cx="3644436" cy="2049995"/>
            </p:xfrm>
            <a:graphic>
              <a:graphicData uri="http://schemas.microsoft.com/office/powerpoint/2016/sectionzoom">
                <psez:sectionZm>
                  <psez:sectionZmObj sectionId="{841ADF0A-8B4D-4846-B458-FFF86BBA4A2A}">
                    <psez:zmPr id="{7A5AF8F4-B7A0-422F-AC4C-561431299DB9}" transitionDur="1000">
                      <p166:blipFill xmlns:p166="http://schemas.microsoft.com/office/powerpoint/2016/6/main">
                        <a:blip r:embed="rId16"/>
                        <a:stretch>
                          <a:fillRect/>
                        </a:stretch>
                      </p166:blipFill>
                      <p166:spPr xmlns:p166="http://schemas.microsoft.com/office/powerpoint/2016/6/main">
                        <a:xfrm>
                          <a:off x="0" y="0"/>
                          <a:ext cx="3644436" cy="2049995"/>
                        </a:xfrm>
                        <a:prstGeom prst="rect">
                          <a:avLst/>
                        </a:prstGeom>
                        <a:ln w="19050">
                          <a:solidFill>
                            <a:schemeClr val="accent5"/>
                          </a:solidFill>
                        </a:ln>
                      </p166:spPr>
                    </psez:zmPr>
                  </psez:sectionZmObj>
                </psez:sectionZm>
              </a:graphicData>
            </a:graphic>
          </p:graphicFrame>
        </mc:Choice>
        <mc:Fallback xmlns="">
          <p:pic>
            <p:nvPicPr>
              <p:cNvPr id="64" name="Inndelingszoom 63">
                <a:hlinkClick r:id="rId17" action="ppaction://hlinksldjump"/>
                <a:extLst>
                  <a:ext uri="{FF2B5EF4-FFF2-40B4-BE49-F238E27FC236}">
                    <a16:creationId xmlns:a16="http://schemas.microsoft.com/office/drawing/2014/main" id="{D7D1CBE7-EC38-758B-DDF1-C78D370E668B}"/>
                  </a:ext>
                </a:extLst>
              </p:cNvPr>
              <p:cNvPicPr>
                <a:picLocks noGrp="1" noRot="1" noChangeAspect="1" noMove="1" noResize="1" noEditPoints="1" noAdjustHandles="1" noChangeArrowheads="1" noChangeShapeType="1"/>
              </p:cNvPicPr>
              <p:nvPr/>
            </p:nvPicPr>
            <p:blipFill>
              <a:blip r:embed="rId18"/>
              <a:stretch>
                <a:fillRect/>
              </a:stretch>
            </p:blipFill>
            <p:spPr>
              <a:xfrm>
                <a:off x="1032112" y="6613167"/>
                <a:ext cx="3644436" cy="2049995"/>
              </a:xfrm>
              <a:prstGeom prst="rect">
                <a:avLst/>
              </a:prstGeom>
              <a:ln w="19050">
                <a:solidFill>
                  <a:schemeClr val="accent5"/>
                </a:solidFill>
              </a:ln>
            </p:spPr>
          </p:pic>
        </mc:Fallback>
      </mc:AlternateContent>
      <p:grpSp>
        <p:nvGrpSpPr>
          <p:cNvPr id="65" name="Group 2">
            <a:extLst>
              <a:ext uri="{FF2B5EF4-FFF2-40B4-BE49-F238E27FC236}">
                <a16:creationId xmlns:a16="http://schemas.microsoft.com/office/drawing/2014/main" id="{8EBED872-4935-A29F-0230-F2672175AEFC}"/>
              </a:ext>
            </a:extLst>
          </p:cNvPr>
          <p:cNvGrpSpPr/>
          <p:nvPr/>
        </p:nvGrpSpPr>
        <p:grpSpPr>
          <a:xfrm>
            <a:off x="-18197" y="1615307"/>
            <a:ext cx="3724084" cy="175393"/>
            <a:chOff x="0" y="0"/>
            <a:chExt cx="13299088" cy="142613"/>
          </a:xfrm>
        </p:grpSpPr>
        <p:sp>
          <p:nvSpPr>
            <p:cNvPr id="66" name="Freeform 3">
              <a:extLst>
                <a:ext uri="{FF2B5EF4-FFF2-40B4-BE49-F238E27FC236}">
                  <a16:creationId xmlns:a16="http://schemas.microsoft.com/office/drawing/2014/main" id="{85FAF0D2-8685-FBE4-71D6-C418E48C6B39}"/>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grpSp>
        <p:nvGrpSpPr>
          <p:cNvPr id="6" name="Group 5">
            <a:extLst>
              <a:ext uri="{FF2B5EF4-FFF2-40B4-BE49-F238E27FC236}">
                <a16:creationId xmlns:a16="http://schemas.microsoft.com/office/drawing/2014/main" id="{3CE5839D-E354-DB1F-3231-71F133B53D8C}"/>
              </a:ext>
            </a:extLst>
          </p:cNvPr>
          <p:cNvGrpSpPr/>
          <p:nvPr/>
        </p:nvGrpSpPr>
        <p:grpSpPr>
          <a:xfrm>
            <a:off x="429637" y="8689925"/>
            <a:ext cx="3276250" cy="1310500"/>
            <a:chOff x="429637" y="8689925"/>
            <a:chExt cx="3276250" cy="1310500"/>
          </a:xfrm>
        </p:grpSpPr>
        <p:sp>
          <p:nvSpPr>
            <p:cNvPr id="7" name="Freeform 4">
              <a:extLst>
                <a:ext uri="{FF2B5EF4-FFF2-40B4-BE49-F238E27FC236}">
                  <a16:creationId xmlns:a16="http://schemas.microsoft.com/office/drawing/2014/main" id="{9266A116-5E4F-4EF2-7020-67CA90115181}"/>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19"/>
              <a:stretch>
                <a:fillRect/>
              </a:stretch>
            </a:blipFill>
          </p:spPr>
          <p:txBody>
            <a:bodyPr/>
            <a:lstStyle/>
            <a:p>
              <a:endParaRPr lang="en-US"/>
            </a:p>
          </p:txBody>
        </p:sp>
        <p:pic>
          <p:nvPicPr>
            <p:cNvPr id="8" name="Picture 7" descr="A logo for a company&#10;&#10;AI-generated content may be incorrect.">
              <a:extLst>
                <a:ext uri="{FF2B5EF4-FFF2-40B4-BE49-F238E27FC236}">
                  <a16:creationId xmlns:a16="http://schemas.microsoft.com/office/drawing/2014/main" id="{C06FF1B0-5B0E-B4B1-3A12-211F1D27B231}"/>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BB586F-124A-8CF2-653F-FD015B19C5A8}"/>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6FD79FB3-4914-C21D-4AA0-9771F37ED092}"/>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64DC22F9-546A-21FF-F455-AAEAEF3C7CF2}"/>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F1217E16-EC08-AC61-B63D-4C3690F8BCAC}"/>
              </a:ext>
            </a:extLst>
          </p:cNvPr>
          <p:cNvSpPr txBox="1"/>
          <p:nvPr/>
        </p:nvSpPr>
        <p:spPr>
          <a:xfrm>
            <a:off x="1488324" y="474550"/>
            <a:ext cx="16571075" cy="1157881"/>
          </a:xfrm>
          <a:prstGeom prst="rect">
            <a:avLst/>
          </a:prstGeom>
        </p:spPr>
        <p:txBody>
          <a:bodyPr wrap="square" lIns="0" tIns="0" rIns="0" bIns="0" rtlCol="0" anchor="t">
            <a:spAutoFit/>
          </a:bodyPr>
          <a:lstStyle/>
          <a:p>
            <a:pPr algn="l">
              <a:lnSpc>
                <a:spcPts val="9792"/>
              </a:lnSpc>
            </a:pPr>
            <a:r>
              <a:rPr lang="pl-PL" sz="5400" dirty="0">
                <a:solidFill>
                  <a:srgbClr val="2D4459"/>
                </a:solidFill>
                <a:latin typeface="Cabin 1"/>
                <a:ea typeface="Cabin 1"/>
                <a:cs typeface="Cabin 1"/>
                <a:sym typeface="Cabin 1"/>
              </a:rPr>
              <a:t>Bearings structure</a:t>
            </a:r>
            <a:endParaRPr lang="en-US" sz="6800" dirty="0">
              <a:solidFill>
                <a:srgbClr val="2D4459"/>
              </a:solidFill>
              <a:latin typeface="Cabin 1"/>
              <a:ea typeface="Cabin 1"/>
              <a:cs typeface="Cabin 1"/>
              <a:sym typeface="Cabin 1"/>
            </a:endParaRPr>
          </a:p>
        </p:txBody>
      </p:sp>
      <p:grpSp>
        <p:nvGrpSpPr>
          <p:cNvPr id="11" name="Group 2">
            <a:extLst>
              <a:ext uri="{FF2B5EF4-FFF2-40B4-BE49-F238E27FC236}">
                <a16:creationId xmlns:a16="http://schemas.microsoft.com/office/drawing/2014/main" id="{91EABE47-2AAC-96E2-3D4B-E13E2A752608}"/>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6EB968A8-A8AE-7BF0-7D6F-853207E9AD99}"/>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pic>
        <p:nvPicPr>
          <p:cNvPr id="3074" name="Picture 2" descr="How to Select Right Bearing for your Application | Bearing Selection Guide">
            <a:extLst>
              <a:ext uri="{FF2B5EF4-FFF2-40B4-BE49-F238E27FC236}">
                <a16:creationId xmlns:a16="http://schemas.microsoft.com/office/drawing/2014/main" id="{45E01F90-7AD3-F4B9-3F6B-6050741AFD4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2775463"/>
            <a:ext cx="9191625" cy="5226285"/>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Bearing Overview-Ball Bearing Structure Introduction-Ktaiballbearing">
            <a:extLst>
              <a:ext uri="{FF2B5EF4-FFF2-40B4-BE49-F238E27FC236}">
                <a16:creationId xmlns:a16="http://schemas.microsoft.com/office/drawing/2014/main" id="{54CC8732-114A-9F8E-163F-B84BE409FC5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06417" y="2531105"/>
            <a:ext cx="7620000" cy="5715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6">
            <a:extLst>
              <a:ext uri="{FF2B5EF4-FFF2-40B4-BE49-F238E27FC236}">
                <a16:creationId xmlns:a16="http://schemas.microsoft.com/office/drawing/2014/main" id="{0A01AA73-263F-D694-C418-9D0BC3298B2F}"/>
              </a:ext>
            </a:extLst>
          </p:cNvPr>
          <p:cNvSpPr txBox="1"/>
          <p:nvPr/>
        </p:nvSpPr>
        <p:spPr>
          <a:xfrm>
            <a:off x="3676317" y="2002855"/>
            <a:ext cx="2572083" cy="629981"/>
          </a:xfrm>
          <a:prstGeom prst="rect">
            <a:avLst/>
          </a:prstGeom>
        </p:spPr>
        <p:txBody>
          <a:bodyPr wrap="square" lIns="0" tIns="0" rIns="0" bIns="0" rtlCol="0" anchor="t">
            <a:spAutoFit/>
          </a:bodyPr>
          <a:lstStyle/>
          <a:p>
            <a:pPr marL="214313" lvl="1" algn="l">
              <a:lnSpc>
                <a:spcPct val="200000"/>
              </a:lnSpc>
            </a:pPr>
            <a:r>
              <a:rPr lang="pl-PL" sz="2400" b="1" dirty="0">
                <a:solidFill>
                  <a:srgbClr val="515454"/>
                </a:solidFill>
                <a:latin typeface="Cabin 3"/>
                <a:ea typeface="Cabin 3"/>
                <a:cs typeface="Cabin 3"/>
                <a:sym typeface="Cabin 3"/>
              </a:rPr>
              <a:t>Simple structure</a:t>
            </a:r>
            <a:endParaRPr lang="pl-PL" sz="2400" dirty="0">
              <a:solidFill>
                <a:srgbClr val="515454"/>
              </a:solidFill>
              <a:latin typeface="Cabin 3"/>
              <a:ea typeface="Cabin 3"/>
              <a:cs typeface="Cabin 3"/>
              <a:sym typeface="Cabin 3"/>
            </a:endParaRPr>
          </a:p>
        </p:txBody>
      </p:sp>
      <p:sp>
        <p:nvSpPr>
          <p:cNvPr id="8" name="TextBox 6">
            <a:extLst>
              <a:ext uri="{FF2B5EF4-FFF2-40B4-BE49-F238E27FC236}">
                <a16:creationId xmlns:a16="http://schemas.microsoft.com/office/drawing/2014/main" id="{7121E969-1305-749C-87A0-F94475891555}"/>
              </a:ext>
            </a:extLst>
          </p:cNvPr>
          <p:cNvSpPr txBox="1"/>
          <p:nvPr/>
        </p:nvSpPr>
        <p:spPr>
          <a:xfrm>
            <a:off x="12963327" y="1931927"/>
            <a:ext cx="2572083" cy="629981"/>
          </a:xfrm>
          <a:prstGeom prst="rect">
            <a:avLst/>
          </a:prstGeom>
        </p:spPr>
        <p:txBody>
          <a:bodyPr wrap="square" lIns="0" tIns="0" rIns="0" bIns="0" rtlCol="0" anchor="t">
            <a:spAutoFit/>
          </a:bodyPr>
          <a:lstStyle/>
          <a:p>
            <a:pPr marL="214313" lvl="1" algn="l">
              <a:lnSpc>
                <a:spcPct val="200000"/>
              </a:lnSpc>
            </a:pPr>
            <a:r>
              <a:rPr lang="pl-PL" sz="2400" b="1" dirty="0">
                <a:solidFill>
                  <a:srgbClr val="515454"/>
                </a:solidFill>
                <a:latin typeface="Cabin 3"/>
                <a:ea typeface="Cabin 3"/>
                <a:cs typeface="Cabin 3"/>
                <a:sym typeface="Cabin 3"/>
              </a:rPr>
              <a:t>Detailed structure</a:t>
            </a:r>
            <a:endParaRPr lang="pl-PL" sz="2400" dirty="0">
              <a:solidFill>
                <a:srgbClr val="515454"/>
              </a:solidFill>
              <a:latin typeface="Cabin 3"/>
              <a:ea typeface="Cabin 3"/>
              <a:cs typeface="Cabin 3"/>
              <a:sym typeface="Cabin 3"/>
            </a:endParaRPr>
          </a:p>
        </p:txBody>
      </p:sp>
      <p:grpSp>
        <p:nvGrpSpPr>
          <p:cNvPr id="4" name="Group 3">
            <a:extLst>
              <a:ext uri="{FF2B5EF4-FFF2-40B4-BE49-F238E27FC236}">
                <a16:creationId xmlns:a16="http://schemas.microsoft.com/office/drawing/2014/main" id="{C4556BFE-F6D7-E857-6FB3-1FD51285CD86}"/>
              </a:ext>
            </a:extLst>
          </p:cNvPr>
          <p:cNvGrpSpPr/>
          <p:nvPr/>
        </p:nvGrpSpPr>
        <p:grpSpPr>
          <a:xfrm>
            <a:off x="429637" y="8689925"/>
            <a:ext cx="3276250" cy="1310500"/>
            <a:chOff x="429637" y="8689925"/>
            <a:chExt cx="3276250" cy="1310500"/>
          </a:xfrm>
        </p:grpSpPr>
        <p:sp>
          <p:nvSpPr>
            <p:cNvPr id="6" name="Freeform 4">
              <a:extLst>
                <a:ext uri="{FF2B5EF4-FFF2-40B4-BE49-F238E27FC236}">
                  <a16:creationId xmlns:a16="http://schemas.microsoft.com/office/drawing/2014/main" id="{0E57F7F0-0CE4-8B8C-07B7-7891D2E2925A}"/>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5"/>
              <a:stretch>
                <a:fillRect/>
              </a:stretch>
            </a:blipFill>
          </p:spPr>
          <p:txBody>
            <a:bodyPr/>
            <a:lstStyle/>
            <a:p>
              <a:endParaRPr lang="en-US"/>
            </a:p>
          </p:txBody>
        </p:sp>
        <p:pic>
          <p:nvPicPr>
            <p:cNvPr id="10" name="Picture 9" descr="A logo for a company&#10;&#10;AI-generated content may be incorrect.">
              <a:extLst>
                <a:ext uri="{FF2B5EF4-FFF2-40B4-BE49-F238E27FC236}">
                  <a16:creationId xmlns:a16="http://schemas.microsoft.com/office/drawing/2014/main" id="{3E0840A5-E3A5-F76F-2021-639C7567032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241678273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BE23AC-AA6B-3DB8-9770-1DE7A45E4558}"/>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0314B01F-4D8F-5E8D-62D2-6E2C181213E6}"/>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5B373481-23AE-086B-5A1C-FCCC13100997}"/>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1C8BF42B-182B-D4E3-BA1B-AEE79C15826A}"/>
              </a:ext>
            </a:extLst>
          </p:cNvPr>
          <p:cNvSpPr txBox="1"/>
          <p:nvPr/>
        </p:nvSpPr>
        <p:spPr>
          <a:xfrm>
            <a:off x="1488324" y="474550"/>
            <a:ext cx="16571075" cy="1157881"/>
          </a:xfrm>
          <a:prstGeom prst="rect">
            <a:avLst/>
          </a:prstGeom>
        </p:spPr>
        <p:txBody>
          <a:bodyPr wrap="square" lIns="0" tIns="0" rIns="0" bIns="0" rtlCol="0" anchor="t">
            <a:spAutoFit/>
          </a:bodyPr>
          <a:lstStyle/>
          <a:p>
            <a:pPr algn="l">
              <a:lnSpc>
                <a:spcPts val="9792"/>
              </a:lnSpc>
            </a:pPr>
            <a:r>
              <a:rPr lang="pl-PL" sz="5400" dirty="0">
                <a:solidFill>
                  <a:srgbClr val="2D4459"/>
                </a:solidFill>
                <a:latin typeface="Cabin 1"/>
                <a:ea typeface="Cabin 1"/>
                <a:cs typeface="Cabin 1"/>
                <a:sym typeface="Cabin 1"/>
              </a:rPr>
              <a:t>Inner Ring / Outer Ring</a:t>
            </a:r>
            <a:endParaRPr lang="en-US" sz="6800" dirty="0">
              <a:solidFill>
                <a:srgbClr val="2D4459"/>
              </a:solidFill>
              <a:latin typeface="Cabin 1"/>
              <a:ea typeface="Cabin 1"/>
              <a:cs typeface="Cabin 1"/>
              <a:sym typeface="Cabin 1"/>
            </a:endParaRPr>
          </a:p>
        </p:txBody>
      </p:sp>
      <p:grpSp>
        <p:nvGrpSpPr>
          <p:cNvPr id="11" name="Group 2">
            <a:extLst>
              <a:ext uri="{FF2B5EF4-FFF2-40B4-BE49-F238E27FC236}">
                <a16:creationId xmlns:a16="http://schemas.microsoft.com/office/drawing/2014/main" id="{21504B34-67F0-3DFD-6918-3E70344FB93C}"/>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04E0532A-4265-3F0D-AEFB-587764ED9CD7}"/>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6" name="TextBox 6">
            <a:extLst>
              <a:ext uri="{FF2B5EF4-FFF2-40B4-BE49-F238E27FC236}">
                <a16:creationId xmlns:a16="http://schemas.microsoft.com/office/drawing/2014/main" id="{77E6A37F-3849-F27C-ADBF-87E73824AEAC}"/>
              </a:ext>
            </a:extLst>
          </p:cNvPr>
          <p:cNvSpPr txBox="1"/>
          <p:nvPr/>
        </p:nvSpPr>
        <p:spPr>
          <a:xfrm>
            <a:off x="1295400" y="2114149"/>
            <a:ext cx="8991600" cy="7277954"/>
          </a:xfrm>
          <a:prstGeom prst="rect">
            <a:avLst/>
          </a:prstGeom>
        </p:spPr>
        <p:txBody>
          <a:bodyPr wrap="square" lIns="0" tIns="0" rIns="0" bIns="0" rtlCol="0" anchor="t">
            <a:spAutoFit/>
          </a:bodyPr>
          <a:lstStyle/>
          <a:p>
            <a:pPr marL="214313" lvl="1" algn="l">
              <a:lnSpc>
                <a:spcPct val="200000"/>
              </a:lnSpc>
            </a:pPr>
            <a:r>
              <a:rPr lang="en-US" sz="2400" b="1" dirty="0">
                <a:solidFill>
                  <a:srgbClr val="515454"/>
                </a:solidFill>
                <a:latin typeface="Cabin 3"/>
                <a:ea typeface="Cabin 3"/>
                <a:cs typeface="Cabin 3"/>
                <a:sym typeface="Cabin 3"/>
              </a:rPr>
              <a:t>The inner and outer ring </a:t>
            </a:r>
            <a:r>
              <a:rPr lang="en-US" sz="2400" dirty="0">
                <a:solidFill>
                  <a:srgbClr val="515454"/>
                </a:solidFill>
                <a:latin typeface="Cabin 3"/>
                <a:ea typeface="Cabin 3"/>
                <a:cs typeface="Cabin 3"/>
                <a:sym typeface="Cabin 3"/>
              </a:rPr>
              <a:t>are usually made from a special high-purity, chrome alloy steel. This material has the necessary hardness and purity – both important factors for a high load rating and a long service life.</a:t>
            </a:r>
            <a:endParaRPr lang="pl-PL" sz="2400" dirty="0">
              <a:solidFill>
                <a:srgbClr val="515454"/>
              </a:solidFill>
              <a:latin typeface="Cabin 3"/>
              <a:ea typeface="Cabin 3"/>
              <a:cs typeface="Cabin 3"/>
              <a:sym typeface="Cabin 3"/>
            </a:endParaRPr>
          </a:p>
          <a:p>
            <a:pPr marL="214313" lvl="1" algn="l">
              <a:lnSpc>
                <a:spcPct val="200000"/>
              </a:lnSpc>
            </a:pPr>
            <a:r>
              <a:rPr lang="en-US" sz="2400" dirty="0">
                <a:solidFill>
                  <a:srgbClr val="515454"/>
                </a:solidFill>
                <a:latin typeface="Cabin 3"/>
                <a:ea typeface="Cabin 3"/>
                <a:cs typeface="Cabin 3"/>
                <a:sym typeface="Cabin 3"/>
              </a:rPr>
              <a:t>Special materials such as ceramic and plastics are also used. Although plastics cannot withstand extremely high temperatures, they are considerably lighter than steel. This makes them invaluable in sectors such as the automotive industry, where every gram matters.</a:t>
            </a:r>
            <a:endParaRPr lang="pl-PL" sz="2400" dirty="0">
              <a:solidFill>
                <a:srgbClr val="515454"/>
              </a:solidFill>
              <a:latin typeface="Cabin 3"/>
              <a:ea typeface="Cabin 3"/>
              <a:cs typeface="Cabin 3"/>
              <a:sym typeface="Cabin 3"/>
            </a:endParaRPr>
          </a:p>
          <a:p>
            <a:pPr marL="214313" lvl="1" algn="l">
              <a:lnSpc>
                <a:spcPct val="200000"/>
              </a:lnSpc>
            </a:pPr>
            <a:endParaRPr lang="pl-PL" sz="2400" dirty="0">
              <a:solidFill>
                <a:srgbClr val="515454"/>
              </a:solidFill>
              <a:latin typeface="Cabin 3"/>
              <a:ea typeface="Cabin 3"/>
              <a:cs typeface="Cabin 3"/>
              <a:sym typeface="Cabin 3"/>
            </a:endParaRPr>
          </a:p>
        </p:txBody>
      </p:sp>
      <p:pic>
        <p:nvPicPr>
          <p:cNvPr id="4100" name="Picture 4" descr="Turning Inner and Outer Rings of Bearings - Marc Bearings">
            <a:extLst>
              <a:ext uri="{FF2B5EF4-FFF2-40B4-BE49-F238E27FC236}">
                <a16:creationId xmlns:a16="http://schemas.microsoft.com/office/drawing/2014/main" id="{F3FD7446-7888-CCB2-AFE6-F8E7944F144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91869" y="2359083"/>
            <a:ext cx="5715000" cy="5715000"/>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a:extLst>
              <a:ext uri="{FF2B5EF4-FFF2-40B4-BE49-F238E27FC236}">
                <a16:creationId xmlns:a16="http://schemas.microsoft.com/office/drawing/2014/main" id="{21466B48-3040-D1CC-1225-05076D505777}"/>
              </a:ext>
            </a:extLst>
          </p:cNvPr>
          <p:cNvGrpSpPr/>
          <p:nvPr/>
        </p:nvGrpSpPr>
        <p:grpSpPr>
          <a:xfrm>
            <a:off x="429637" y="8689925"/>
            <a:ext cx="3276250" cy="1310500"/>
            <a:chOff x="429637" y="8689925"/>
            <a:chExt cx="3276250" cy="1310500"/>
          </a:xfrm>
        </p:grpSpPr>
        <p:sp>
          <p:nvSpPr>
            <p:cNvPr id="5" name="Freeform 4">
              <a:extLst>
                <a:ext uri="{FF2B5EF4-FFF2-40B4-BE49-F238E27FC236}">
                  <a16:creationId xmlns:a16="http://schemas.microsoft.com/office/drawing/2014/main" id="{6856943C-D3E4-883C-5B90-5A4E985672A7}"/>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endParaRPr lang="en-US"/>
            </a:p>
          </p:txBody>
        </p:sp>
        <p:pic>
          <p:nvPicPr>
            <p:cNvPr id="8" name="Picture 7" descr="A logo for a company&#10;&#10;AI-generated content may be incorrect.">
              <a:extLst>
                <a:ext uri="{FF2B5EF4-FFF2-40B4-BE49-F238E27FC236}">
                  <a16:creationId xmlns:a16="http://schemas.microsoft.com/office/drawing/2014/main" id="{56FD21BA-AEBB-5AFE-59A1-43C8DD13662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234036662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609E06-EF41-6DEC-A4E9-7DAC0E061753}"/>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95990D95-B571-A3AD-4E34-B2499E330AA7}"/>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7B15D8F8-7084-B012-0292-F45194A15A12}"/>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D5CD11EA-D75A-BE18-E76A-5DE456E840FE}"/>
              </a:ext>
            </a:extLst>
          </p:cNvPr>
          <p:cNvSpPr txBox="1"/>
          <p:nvPr/>
        </p:nvSpPr>
        <p:spPr>
          <a:xfrm>
            <a:off x="1488324" y="474550"/>
            <a:ext cx="16571075" cy="1157881"/>
          </a:xfrm>
          <a:prstGeom prst="rect">
            <a:avLst/>
          </a:prstGeom>
        </p:spPr>
        <p:txBody>
          <a:bodyPr wrap="square" lIns="0" tIns="0" rIns="0" bIns="0" rtlCol="0" anchor="t">
            <a:spAutoFit/>
          </a:bodyPr>
          <a:lstStyle/>
          <a:p>
            <a:pPr algn="l">
              <a:lnSpc>
                <a:spcPts val="9792"/>
              </a:lnSpc>
            </a:pPr>
            <a:r>
              <a:rPr lang="pl-PL" sz="5400" dirty="0">
                <a:solidFill>
                  <a:srgbClr val="2D4459"/>
                </a:solidFill>
                <a:latin typeface="Cabin 1"/>
                <a:ea typeface="Cabin 1"/>
                <a:cs typeface="Cabin 1"/>
                <a:sym typeface="Cabin 1"/>
              </a:rPr>
              <a:t>Rolling elements</a:t>
            </a:r>
            <a:endParaRPr lang="en-US" sz="6800" dirty="0">
              <a:solidFill>
                <a:srgbClr val="2D4459"/>
              </a:solidFill>
              <a:latin typeface="Cabin 1"/>
              <a:ea typeface="Cabin 1"/>
              <a:cs typeface="Cabin 1"/>
              <a:sym typeface="Cabin 1"/>
            </a:endParaRPr>
          </a:p>
        </p:txBody>
      </p:sp>
      <p:grpSp>
        <p:nvGrpSpPr>
          <p:cNvPr id="11" name="Group 2">
            <a:extLst>
              <a:ext uri="{FF2B5EF4-FFF2-40B4-BE49-F238E27FC236}">
                <a16:creationId xmlns:a16="http://schemas.microsoft.com/office/drawing/2014/main" id="{76567643-D8CF-2EFA-4BFF-4271108D3F4B}"/>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2C599C3B-A69A-B974-1BDA-A537C021517D}"/>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6" name="TextBox 6">
            <a:extLst>
              <a:ext uri="{FF2B5EF4-FFF2-40B4-BE49-F238E27FC236}">
                <a16:creationId xmlns:a16="http://schemas.microsoft.com/office/drawing/2014/main" id="{CF149B9F-E5D3-1834-C872-443B74E11885}"/>
              </a:ext>
            </a:extLst>
          </p:cNvPr>
          <p:cNvSpPr txBox="1"/>
          <p:nvPr/>
        </p:nvSpPr>
        <p:spPr>
          <a:xfrm>
            <a:off x="782261" y="2963310"/>
            <a:ext cx="8991600" cy="4323299"/>
          </a:xfrm>
          <a:prstGeom prst="rect">
            <a:avLst/>
          </a:prstGeom>
        </p:spPr>
        <p:txBody>
          <a:bodyPr wrap="square" lIns="0" tIns="0" rIns="0" bIns="0" rtlCol="0" anchor="t">
            <a:spAutoFit/>
          </a:bodyPr>
          <a:lstStyle/>
          <a:p>
            <a:pPr marL="214313" lvl="1" algn="l">
              <a:lnSpc>
                <a:spcPct val="200000"/>
              </a:lnSpc>
            </a:pPr>
            <a:r>
              <a:rPr lang="en-US" sz="2400" dirty="0">
                <a:solidFill>
                  <a:srgbClr val="515454"/>
                </a:solidFill>
                <a:latin typeface="Cabin 3"/>
                <a:ea typeface="Cabin 3"/>
                <a:cs typeface="Cabin 3"/>
                <a:sym typeface="Cabin 3"/>
              </a:rPr>
              <a:t>Rolling elements are either balls, rollers, cones, spheres or needles. They are usually made from a special high-purity, chrome alloy steel. Special materials such as ceramic and plastics are also used.</a:t>
            </a:r>
          </a:p>
          <a:p>
            <a:pPr marL="214313" lvl="1" algn="l">
              <a:lnSpc>
                <a:spcPct val="200000"/>
              </a:lnSpc>
            </a:pPr>
            <a:endParaRPr lang="en-US" sz="2400" dirty="0">
              <a:solidFill>
                <a:srgbClr val="515454"/>
              </a:solidFill>
              <a:latin typeface="Cabin 3"/>
              <a:ea typeface="Cabin 3"/>
              <a:cs typeface="Cabin 3"/>
              <a:sym typeface="Cabin 3"/>
            </a:endParaRPr>
          </a:p>
          <a:p>
            <a:pPr marL="214313" lvl="1" algn="l">
              <a:lnSpc>
                <a:spcPct val="200000"/>
              </a:lnSpc>
            </a:pPr>
            <a:r>
              <a:rPr lang="en-US" sz="2400" dirty="0">
                <a:solidFill>
                  <a:srgbClr val="515454"/>
                </a:solidFill>
                <a:latin typeface="Cabin 3"/>
                <a:ea typeface="Cabin 3"/>
                <a:cs typeface="Cabin 3"/>
                <a:sym typeface="Cabin 3"/>
              </a:rPr>
              <a:t>The rolling elements roll on the specially formed raceways of the rings or discs and are kept apart and guided by the cage.</a:t>
            </a:r>
            <a:endParaRPr lang="pl-PL" sz="2400" dirty="0">
              <a:solidFill>
                <a:srgbClr val="515454"/>
              </a:solidFill>
              <a:latin typeface="Cabin 3"/>
              <a:ea typeface="Cabin 3"/>
              <a:cs typeface="Cabin 3"/>
              <a:sym typeface="Cabin 3"/>
            </a:endParaRPr>
          </a:p>
        </p:txBody>
      </p:sp>
      <p:pic>
        <p:nvPicPr>
          <p:cNvPr id="6146" name="Picture 2" descr="Rolling Element Bearing - an overview | ScienceDirect Topics">
            <a:extLst>
              <a:ext uri="{FF2B5EF4-FFF2-40B4-BE49-F238E27FC236}">
                <a16:creationId xmlns:a16="http://schemas.microsoft.com/office/drawing/2014/main" id="{ABD042F0-9DEE-DA5D-D971-DBCDEC0755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77291" y="3748070"/>
            <a:ext cx="7028448" cy="3394591"/>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a:extLst>
              <a:ext uri="{FF2B5EF4-FFF2-40B4-BE49-F238E27FC236}">
                <a16:creationId xmlns:a16="http://schemas.microsoft.com/office/drawing/2014/main" id="{F47C4F25-2396-5C1C-E080-C4CAED5AF9EA}"/>
              </a:ext>
            </a:extLst>
          </p:cNvPr>
          <p:cNvGrpSpPr/>
          <p:nvPr/>
        </p:nvGrpSpPr>
        <p:grpSpPr>
          <a:xfrm>
            <a:off x="429637" y="8689925"/>
            <a:ext cx="3276250" cy="1310500"/>
            <a:chOff x="429637" y="8689925"/>
            <a:chExt cx="3276250" cy="1310500"/>
          </a:xfrm>
        </p:grpSpPr>
        <p:sp>
          <p:nvSpPr>
            <p:cNvPr id="8" name="Freeform 4">
              <a:extLst>
                <a:ext uri="{FF2B5EF4-FFF2-40B4-BE49-F238E27FC236}">
                  <a16:creationId xmlns:a16="http://schemas.microsoft.com/office/drawing/2014/main" id="{9FB1C317-E634-0237-9C6D-6FA2E7657918}"/>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endParaRPr lang="en-US"/>
            </a:p>
          </p:txBody>
        </p:sp>
        <p:pic>
          <p:nvPicPr>
            <p:cNvPr id="9" name="Picture 8" descr="A logo for a company&#10;&#10;AI-generated content may be incorrect.">
              <a:extLst>
                <a:ext uri="{FF2B5EF4-FFF2-40B4-BE49-F238E27FC236}">
                  <a16:creationId xmlns:a16="http://schemas.microsoft.com/office/drawing/2014/main" id="{DD6AA394-C829-248E-9149-9255E276D46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318064945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683B32-3828-0D6A-92E8-3744A9E57D9A}"/>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18A14986-B11A-8BB5-356F-915850EF58FB}"/>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C159193C-0E03-6DA2-904E-5A9432FB460E}"/>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E3E5A4BB-2090-FA4D-20EB-70478C746DF5}"/>
              </a:ext>
            </a:extLst>
          </p:cNvPr>
          <p:cNvSpPr txBox="1"/>
          <p:nvPr/>
        </p:nvSpPr>
        <p:spPr>
          <a:xfrm>
            <a:off x="1488324" y="474550"/>
            <a:ext cx="16571075" cy="1157881"/>
          </a:xfrm>
          <a:prstGeom prst="rect">
            <a:avLst/>
          </a:prstGeom>
        </p:spPr>
        <p:txBody>
          <a:bodyPr wrap="square" lIns="0" tIns="0" rIns="0" bIns="0" rtlCol="0" anchor="t">
            <a:spAutoFit/>
          </a:bodyPr>
          <a:lstStyle/>
          <a:p>
            <a:pPr algn="l">
              <a:lnSpc>
                <a:spcPts val="9792"/>
              </a:lnSpc>
            </a:pPr>
            <a:r>
              <a:rPr lang="pl-PL" sz="5400" dirty="0">
                <a:solidFill>
                  <a:srgbClr val="2D4459"/>
                </a:solidFill>
                <a:latin typeface="Cabin 1"/>
                <a:ea typeface="Cabin 1"/>
                <a:cs typeface="Cabin 1"/>
                <a:sym typeface="Cabin 1"/>
              </a:rPr>
              <a:t>Bearings movement</a:t>
            </a:r>
            <a:endParaRPr lang="en-US" sz="6800" dirty="0">
              <a:solidFill>
                <a:srgbClr val="2D4459"/>
              </a:solidFill>
              <a:latin typeface="Cabin 1"/>
              <a:ea typeface="Cabin 1"/>
              <a:cs typeface="Cabin 1"/>
              <a:sym typeface="Cabin 1"/>
            </a:endParaRPr>
          </a:p>
        </p:txBody>
      </p:sp>
      <p:grpSp>
        <p:nvGrpSpPr>
          <p:cNvPr id="11" name="Group 2">
            <a:extLst>
              <a:ext uri="{FF2B5EF4-FFF2-40B4-BE49-F238E27FC236}">
                <a16:creationId xmlns:a16="http://schemas.microsoft.com/office/drawing/2014/main" id="{D6A06E40-E051-7A5C-D321-573D6A5C134F}"/>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47650D24-FEE9-8EE1-B530-B16D78BBE9DC}"/>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6" name="TextBox 6">
            <a:extLst>
              <a:ext uri="{FF2B5EF4-FFF2-40B4-BE49-F238E27FC236}">
                <a16:creationId xmlns:a16="http://schemas.microsoft.com/office/drawing/2014/main" id="{24BA058A-3CEC-8F5A-80DE-63D54C20B599}"/>
              </a:ext>
            </a:extLst>
          </p:cNvPr>
          <p:cNvSpPr txBox="1"/>
          <p:nvPr/>
        </p:nvSpPr>
        <p:spPr>
          <a:xfrm>
            <a:off x="1295400" y="1843612"/>
            <a:ext cx="12801600" cy="2107308"/>
          </a:xfrm>
          <a:prstGeom prst="rect">
            <a:avLst/>
          </a:prstGeom>
        </p:spPr>
        <p:txBody>
          <a:bodyPr wrap="square" lIns="0" tIns="0" rIns="0" bIns="0" rtlCol="0" anchor="t">
            <a:spAutoFit/>
          </a:bodyPr>
          <a:lstStyle/>
          <a:p>
            <a:pPr marL="214313" lvl="1" algn="l">
              <a:lnSpc>
                <a:spcPct val="200000"/>
              </a:lnSpc>
            </a:pPr>
            <a:r>
              <a:rPr lang="pl-PL" sz="2400" b="1" dirty="0">
                <a:solidFill>
                  <a:srgbClr val="515454"/>
                </a:solidFill>
                <a:latin typeface="Cabin 3"/>
                <a:ea typeface="Cabin 3"/>
                <a:cs typeface="Cabin 3"/>
                <a:sym typeface="Cabin 3"/>
              </a:rPr>
              <a:t>Radial bearings / Axial bearings</a:t>
            </a:r>
          </a:p>
          <a:p>
            <a:pPr marL="557213" lvl="1" indent="-342900" algn="l">
              <a:lnSpc>
                <a:spcPct val="200000"/>
              </a:lnSpc>
              <a:buFont typeface="Arial" panose="020B0604020202020204" pitchFamily="34" charset="0"/>
              <a:buChar char="•"/>
            </a:pPr>
            <a:r>
              <a:rPr lang="en-US" sz="2400" dirty="0">
                <a:solidFill>
                  <a:srgbClr val="515454"/>
                </a:solidFill>
                <a:latin typeface="Cabin 3"/>
                <a:ea typeface="Cabin 3"/>
                <a:cs typeface="Cabin 3"/>
                <a:sym typeface="Cabin 3"/>
              </a:rPr>
              <a:t>Bearings can transmit loads in a radial direction or an axial direction (thrust) and in many cases there is a combination of both radial and axial loads to transmit.</a:t>
            </a:r>
            <a:endParaRPr lang="pl-PL" sz="2400" dirty="0">
              <a:solidFill>
                <a:srgbClr val="515454"/>
              </a:solidFill>
              <a:latin typeface="Cabin 3"/>
              <a:ea typeface="Cabin 3"/>
              <a:cs typeface="Cabin 3"/>
              <a:sym typeface="Cabin 3"/>
            </a:endParaRPr>
          </a:p>
        </p:txBody>
      </p:sp>
      <p:sp>
        <p:nvSpPr>
          <p:cNvPr id="5" name="TextBox 6">
            <a:extLst>
              <a:ext uri="{FF2B5EF4-FFF2-40B4-BE49-F238E27FC236}">
                <a16:creationId xmlns:a16="http://schemas.microsoft.com/office/drawing/2014/main" id="{34778354-FAA1-6462-B519-B549C1FFCCBC}"/>
              </a:ext>
            </a:extLst>
          </p:cNvPr>
          <p:cNvSpPr txBox="1"/>
          <p:nvPr/>
        </p:nvSpPr>
        <p:spPr>
          <a:xfrm>
            <a:off x="4724400" y="4212777"/>
            <a:ext cx="2626476" cy="629981"/>
          </a:xfrm>
          <a:prstGeom prst="rect">
            <a:avLst/>
          </a:prstGeom>
        </p:spPr>
        <p:txBody>
          <a:bodyPr wrap="square" lIns="0" tIns="0" rIns="0" bIns="0" rtlCol="0" anchor="t">
            <a:spAutoFit/>
          </a:bodyPr>
          <a:lstStyle/>
          <a:p>
            <a:pPr marL="214313" lvl="1" algn="l">
              <a:lnSpc>
                <a:spcPct val="200000"/>
              </a:lnSpc>
            </a:pPr>
            <a:r>
              <a:rPr lang="pl-PL" sz="2400" b="1" dirty="0">
                <a:solidFill>
                  <a:srgbClr val="515454"/>
                </a:solidFill>
                <a:latin typeface="Cabin 3"/>
                <a:ea typeface="Cabin 3"/>
                <a:cs typeface="Cabin 3"/>
                <a:sym typeface="Cabin 3"/>
              </a:rPr>
              <a:t>Radial Bearing</a:t>
            </a:r>
          </a:p>
        </p:txBody>
      </p:sp>
      <p:sp>
        <p:nvSpPr>
          <p:cNvPr id="8" name="TextBox 6">
            <a:extLst>
              <a:ext uri="{FF2B5EF4-FFF2-40B4-BE49-F238E27FC236}">
                <a16:creationId xmlns:a16="http://schemas.microsoft.com/office/drawing/2014/main" id="{C85C3522-FE6C-7822-4391-75C20FDAD71E}"/>
              </a:ext>
            </a:extLst>
          </p:cNvPr>
          <p:cNvSpPr txBox="1"/>
          <p:nvPr/>
        </p:nvSpPr>
        <p:spPr>
          <a:xfrm>
            <a:off x="9448800" y="4209934"/>
            <a:ext cx="2626476" cy="629981"/>
          </a:xfrm>
          <a:prstGeom prst="rect">
            <a:avLst/>
          </a:prstGeom>
        </p:spPr>
        <p:txBody>
          <a:bodyPr wrap="square" lIns="0" tIns="0" rIns="0" bIns="0" rtlCol="0" anchor="t">
            <a:spAutoFit/>
          </a:bodyPr>
          <a:lstStyle/>
          <a:p>
            <a:pPr marL="214313" lvl="1" algn="l">
              <a:lnSpc>
                <a:spcPct val="200000"/>
              </a:lnSpc>
            </a:pPr>
            <a:r>
              <a:rPr lang="pl-PL" sz="2400" b="1" dirty="0">
                <a:solidFill>
                  <a:srgbClr val="515454"/>
                </a:solidFill>
                <a:latin typeface="Cabin 3"/>
                <a:ea typeface="Cabin 3"/>
                <a:cs typeface="Cabin 3"/>
                <a:sym typeface="Cabin 3"/>
              </a:rPr>
              <a:t>Axial Bearing</a:t>
            </a:r>
          </a:p>
        </p:txBody>
      </p:sp>
      <p:pic>
        <p:nvPicPr>
          <p:cNvPr id="7174" name="Picture 6" descr="Deep Groove Ball Bearing, Sketch Thrust Force, Drawing">
            <a:extLst>
              <a:ext uri="{FF2B5EF4-FFF2-40B4-BE49-F238E27FC236}">
                <a16:creationId xmlns:a16="http://schemas.microsoft.com/office/drawing/2014/main" id="{01C30F7A-0CB9-11B5-0480-C14BD5DD6A2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78479" y="4899362"/>
            <a:ext cx="3467100" cy="34671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Radial Bearing, Drawaing">
            <a:extLst>
              <a:ext uri="{FF2B5EF4-FFF2-40B4-BE49-F238E27FC236}">
                <a16:creationId xmlns:a16="http://schemas.microsoft.com/office/drawing/2014/main" id="{852B3AF1-77F3-3D39-6E77-5531160384D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38600" y="4899362"/>
            <a:ext cx="3467100" cy="3467100"/>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a:extLst>
              <a:ext uri="{FF2B5EF4-FFF2-40B4-BE49-F238E27FC236}">
                <a16:creationId xmlns:a16="http://schemas.microsoft.com/office/drawing/2014/main" id="{D4D3930A-3093-4AD9-BDF6-7157A72B9F90}"/>
              </a:ext>
            </a:extLst>
          </p:cNvPr>
          <p:cNvGrpSpPr/>
          <p:nvPr/>
        </p:nvGrpSpPr>
        <p:grpSpPr>
          <a:xfrm>
            <a:off x="429637" y="8689925"/>
            <a:ext cx="3276250" cy="1310500"/>
            <a:chOff x="429637" y="8689925"/>
            <a:chExt cx="3276250" cy="1310500"/>
          </a:xfrm>
        </p:grpSpPr>
        <p:sp>
          <p:nvSpPr>
            <p:cNvPr id="10" name="Freeform 4">
              <a:extLst>
                <a:ext uri="{FF2B5EF4-FFF2-40B4-BE49-F238E27FC236}">
                  <a16:creationId xmlns:a16="http://schemas.microsoft.com/office/drawing/2014/main" id="{E11E24B0-4FEE-376C-E77C-DC4125A290D4}"/>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5"/>
              <a:stretch>
                <a:fillRect/>
              </a:stretch>
            </a:blipFill>
          </p:spPr>
          <p:txBody>
            <a:bodyPr/>
            <a:lstStyle/>
            <a:p>
              <a:endParaRPr lang="en-US"/>
            </a:p>
          </p:txBody>
        </p:sp>
        <p:pic>
          <p:nvPicPr>
            <p:cNvPr id="13" name="Picture 12" descr="A logo for a company&#10;&#10;AI-generated content may be incorrect.">
              <a:extLst>
                <a:ext uri="{FF2B5EF4-FFF2-40B4-BE49-F238E27FC236}">
                  <a16:creationId xmlns:a16="http://schemas.microsoft.com/office/drawing/2014/main" id="{23566551-F843-F7E9-BA82-74BC0C805F8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398376613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69051E-F500-4F49-FE24-9AA22F8CFEA9}"/>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070DC034-D399-1A33-3370-FB2A5CAC2CF1}"/>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E9587786-9B8F-26CB-A761-205FA688E425}"/>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490BB319-6267-C343-4D19-961E4EAF3F7D}"/>
              </a:ext>
            </a:extLst>
          </p:cNvPr>
          <p:cNvSpPr txBox="1"/>
          <p:nvPr/>
        </p:nvSpPr>
        <p:spPr>
          <a:xfrm>
            <a:off x="1488324" y="474550"/>
            <a:ext cx="16571075" cy="1157881"/>
          </a:xfrm>
          <a:prstGeom prst="rect">
            <a:avLst/>
          </a:prstGeom>
        </p:spPr>
        <p:txBody>
          <a:bodyPr wrap="square" lIns="0" tIns="0" rIns="0" bIns="0" rtlCol="0" anchor="t">
            <a:spAutoFit/>
          </a:bodyPr>
          <a:lstStyle/>
          <a:p>
            <a:pPr algn="l">
              <a:lnSpc>
                <a:spcPts val="9792"/>
              </a:lnSpc>
            </a:pPr>
            <a:r>
              <a:rPr lang="pl-PL" sz="5400" dirty="0">
                <a:solidFill>
                  <a:srgbClr val="2D4459"/>
                </a:solidFill>
                <a:latin typeface="Cabin 1"/>
                <a:ea typeface="Cabin 1"/>
                <a:cs typeface="Cabin 1"/>
                <a:sym typeface="Cabin 1"/>
              </a:rPr>
              <a:t>Bearings movement</a:t>
            </a:r>
            <a:endParaRPr lang="en-US" sz="6800" dirty="0">
              <a:solidFill>
                <a:srgbClr val="2D4459"/>
              </a:solidFill>
              <a:latin typeface="Cabin 1"/>
              <a:ea typeface="Cabin 1"/>
              <a:cs typeface="Cabin 1"/>
              <a:sym typeface="Cabin 1"/>
            </a:endParaRPr>
          </a:p>
        </p:txBody>
      </p:sp>
      <p:grpSp>
        <p:nvGrpSpPr>
          <p:cNvPr id="11" name="Group 2">
            <a:extLst>
              <a:ext uri="{FF2B5EF4-FFF2-40B4-BE49-F238E27FC236}">
                <a16:creationId xmlns:a16="http://schemas.microsoft.com/office/drawing/2014/main" id="{28134BFD-8379-855C-9C84-438983783B86}"/>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DE75AC10-2811-A2AF-85DD-F5FD153EE574}"/>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6" name="TextBox 6">
            <a:extLst>
              <a:ext uri="{FF2B5EF4-FFF2-40B4-BE49-F238E27FC236}">
                <a16:creationId xmlns:a16="http://schemas.microsoft.com/office/drawing/2014/main" id="{B0444450-3148-5164-0DAA-DE91BD3542E4}"/>
              </a:ext>
            </a:extLst>
          </p:cNvPr>
          <p:cNvSpPr txBox="1"/>
          <p:nvPr/>
        </p:nvSpPr>
        <p:spPr>
          <a:xfrm>
            <a:off x="1295400" y="1953030"/>
            <a:ext cx="7315200" cy="5061963"/>
          </a:xfrm>
          <a:prstGeom prst="rect">
            <a:avLst/>
          </a:prstGeom>
        </p:spPr>
        <p:txBody>
          <a:bodyPr wrap="square" lIns="0" tIns="0" rIns="0" bIns="0" rtlCol="0" anchor="t">
            <a:spAutoFit/>
          </a:bodyPr>
          <a:lstStyle/>
          <a:p>
            <a:pPr marL="214313" lvl="1" algn="l">
              <a:lnSpc>
                <a:spcPct val="200000"/>
              </a:lnSpc>
            </a:pPr>
            <a:r>
              <a:rPr lang="en-US" sz="2400" b="1" dirty="0">
                <a:solidFill>
                  <a:srgbClr val="515454"/>
                </a:solidFill>
                <a:latin typeface="Cabin 3"/>
                <a:ea typeface="Cabin 3"/>
                <a:cs typeface="Cabin 3"/>
                <a:sym typeface="Cabin 3"/>
              </a:rPr>
              <a:t>Rolling bearings: </a:t>
            </a:r>
          </a:p>
          <a:p>
            <a:pPr marL="557213" lvl="1" indent="-342900" algn="l">
              <a:lnSpc>
                <a:spcPct val="200000"/>
              </a:lnSpc>
              <a:buFont typeface="Arial" panose="020B0604020202020204" pitchFamily="34" charset="0"/>
              <a:buChar char="•"/>
            </a:pPr>
            <a:r>
              <a:rPr lang="en-US" sz="2400" dirty="0">
                <a:solidFill>
                  <a:srgbClr val="515454"/>
                </a:solidFill>
                <a:latin typeface="Cabin 3"/>
                <a:ea typeface="Cabin 3"/>
                <a:cs typeface="Cabin 3"/>
                <a:sym typeface="Cabin 3"/>
              </a:rPr>
              <a:t>use rolling elements like balls or rollers to reduce rotational friction, making them ideal for high-speed, low-load applications such as motors and precision machinery </a:t>
            </a:r>
          </a:p>
          <a:p>
            <a:pPr marL="557213" lvl="1" indent="-342900" algn="l">
              <a:lnSpc>
                <a:spcPct val="200000"/>
              </a:lnSpc>
              <a:buFont typeface="Arial" panose="020B0604020202020204" pitchFamily="34" charset="0"/>
              <a:buChar char="•"/>
            </a:pPr>
            <a:r>
              <a:rPr lang="en-US" sz="2400" dirty="0">
                <a:solidFill>
                  <a:srgbClr val="515454"/>
                </a:solidFill>
                <a:latin typeface="Cabin 3"/>
                <a:ea typeface="Cabin 3"/>
                <a:cs typeface="Cabin 3"/>
                <a:sym typeface="Cabin 3"/>
              </a:rPr>
              <a:t>require minimal maintenance due to their sealed lubrication systems</a:t>
            </a:r>
          </a:p>
        </p:txBody>
      </p:sp>
      <p:pic>
        <p:nvPicPr>
          <p:cNvPr id="9218" name="Picture 2" descr="Ball Bearings vs Sleeve Bearings - Construction">
            <a:extLst>
              <a:ext uri="{FF2B5EF4-FFF2-40B4-BE49-F238E27FC236}">
                <a16:creationId xmlns:a16="http://schemas.microsoft.com/office/drawing/2014/main" id="{1219EE62-3F74-EA5D-F644-5C6941CED0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1200" y="6379274"/>
            <a:ext cx="6092047" cy="2700966"/>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6">
            <a:extLst>
              <a:ext uri="{FF2B5EF4-FFF2-40B4-BE49-F238E27FC236}">
                <a16:creationId xmlns:a16="http://schemas.microsoft.com/office/drawing/2014/main" id="{F73CE1A9-D886-83A5-475A-7CCC688C14F6}"/>
              </a:ext>
            </a:extLst>
          </p:cNvPr>
          <p:cNvSpPr txBox="1"/>
          <p:nvPr/>
        </p:nvSpPr>
        <p:spPr>
          <a:xfrm>
            <a:off x="9120713" y="1893653"/>
            <a:ext cx="7315200" cy="4323299"/>
          </a:xfrm>
          <a:prstGeom prst="rect">
            <a:avLst/>
          </a:prstGeom>
        </p:spPr>
        <p:txBody>
          <a:bodyPr wrap="square" lIns="0" tIns="0" rIns="0" bIns="0" rtlCol="0" anchor="t">
            <a:spAutoFit/>
          </a:bodyPr>
          <a:lstStyle/>
          <a:p>
            <a:pPr marL="214313" lvl="1" algn="l">
              <a:lnSpc>
                <a:spcPct val="200000"/>
              </a:lnSpc>
            </a:pPr>
            <a:r>
              <a:rPr lang="en-US" sz="2400" b="1" dirty="0">
                <a:solidFill>
                  <a:srgbClr val="515454"/>
                </a:solidFill>
                <a:latin typeface="Cabin 3"/>
                <a:ea typeface="Cabin 3"/>
                <a:cs typeface="Cabin 3"/>
                <a:sym typeface="Cabin 3"/>
              </a:rPr>
              <a:t>Sleeve bearings:</a:t>
            </a:r>
          </a:p>
          <a:p>
            <a:pPr marL="557213" lvl="1" indent="-342900" algn="l">
              <a:lnSpc>
                <a:spcPct val="200000"/>
              </a:lnSpc>
              <a:buFont typeface="Arial" panose="020B0604020202020204" pitchFamily="34" charset="0"/>
              <a:buChar char="•"/>
            </a:pPr>
            <a:r>
              <a:rPr lang="en-US" sz="2400" dirty="0">
                <a:solidFill>
                  <a:srgbClr val="515454"/>
                </a:solidFill>
                <a:latin typeface="Cabin 3"/>
                <a:ea typeface="Cabin 3"/>
                <a:cs typeface="Cabin 3"/>
                <a:sym typeface="Cabin 3"/>
              </a:rPr>
              <a:t>rely on sliding motion and are better suited for low-speed, high-load applications like industrial pumps and automotive transmissions. </a:t>
            </a:r>
          </a:p>
          <a:p>
            <a:pPr marL="557213" lvl="1" indent="-342900" algn="l">
              <a:lnSpc>
                <a:spcPct val="200000"/>
              </a:lnSpc>
              <a:buFont typeface="Arial" panose="020B0604020202020204" pitchFamily="34" charset="0"/>
              <a:buChar char="•"/>
            </a:pPr>
            <a:r>
              <a:rPr lang="en-US" sz="2400" dirty="0">
                <a:solidFill>
                  <a:srgbClr val="515454"/>
                </a:solidFill>
                <a:latin typeface="Cabin 3"/>
                <a:ea typeface="Cabin 3"/>
                <a:cs typeface="Cabin 3"/>
                <a:sym typeface="Cabin 3"/>
              </a:rPr>
              <a:t>Due to large contact area need frequent lubrication and replacement under high friction conditions. </a:t>
            </a:r>
          </a:p>
        </p:txBody>
      </p:sp>
      <p:grpSp>
        <p:nvGrpSpPr>
          <p:cNvPr id="4" name="Group 3">
            <a:extLst>
              <a:ext uri="{FF2B5EF4-FFF2-40B4-BE49-F238E27FC236}">
                <a16:creationId xmlns:a16="http://schemas.microsoft.com/office/drawing/2014/main" id="{B103F38B-F3B5-E3A7-0F7E-2217C154CDAA}"/>
              </a:ext>
            </a:extLst>
          </p:cNvPr>
          <p:cNvGrpSpPr/>
          <p:nvPr/>
        </p:nvGrpSpPr>
        <p:grpSpPr>
          <a:xfrm>
            <a:off x="429637" y="8689925"/>
            <a:ext cx="3276250" cy="1310500"/>
            <a:chOff x="429637" y="8689925"/>
            <a:chExt cx="3276250" cy="1310500"/>
          </a:xfrm>
        </p:grpSpPr>
        <p:sp>
          <p:nvSpPr>
            <p:cNvPr id="5" name="Freeform 4">
              <a:extLst>
                <a:ext uri="{FF2B5EF4-FFF2-40B4-BE49-F238E27FC236}">
                  <a16:creationId xmlns:a16="http://schemas.microsoft.com/office/drawing/2014/main" id="{02EBF324-ECFE-812F-91B9-0C32F3ACCFCA}"/>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endParaRPr lang="en-US"/>
            </a:p>
          </p:txBody>
        </p:sp>
        <p:pic>
          <p:nvPicPr>
            <p:cNvPr id="8" name="Picture 7" descr="A logo for a company&#10;&#10;AI-generated content may be incorrect.">
              <a:extLst>
                <a:ext uri="{FF2B5EF4-FFF2-40B4-BE49-F238E27FC236}">
                  <a16:creationId xmlns:a16="http://schemas.microsoft.com/office/drawing/2014/main" id="{6EB5FCDC-949C-F4D6-6B66-118F20A2E95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251484709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309824-2CC7-DCCA-F1D7-EB615FFCEAF3}"/>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2BAEF934-6E8B-63C3-E976-20F9612AB2E2}"/>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72759942-57C0-F9FA-6404-402870E58C00}"/>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2EB031BD-DF47-4B9D-A4B3-A541C804DBCE}"/>
              </a:ext>
            </a:extLst>
          </p:cNvPr>
          <p:cNvSpPr txBox="1"/>
          <p:nvPr/>
        </p:nvSpPr>
        <p:spPr>
          <a:xfrm>
            <a:off x="1488324" y="474550"/>
            <a:ext cx="16571075" cy="1157881"/>
          </a:xfrm>
          <a:prstGeom prst="rect">
            <a:avLst/>
          </a:prstGeom>
        </p:spPr>
        <p:txBody>
          <a:bodyPr wrap="square" lIns="0" tIns="0" rIns="0" bIns="0" rtlCol="0" anchor="t">
            <a:spAutoFit/>
          </a:bodyPr>
          <a:lstStyle/>
          <a:p>
            <a:pPr algn="l">
              <a:lnSpc>
                <a:spcPts val="9792"/>
              </a:lnSpc>
            </a:pPr>
            <a:r>
              <a:rPr lang="pl-PL" sz="5400" dirty="0">
                <a:solidFill>
                  <a:srgbClr val="2D4459"/>
                </a:solidFill>
                <a:latin typeface="Cabin 1"/>
                <a:ea typeface="Cabin 1"/>
                <a:cs typeface="Cabin 1"/>
                <a:sym typeface="Cabin 1"/>
              </a:rPr>
              <a:t>Bearings </a:t>
            </a:r>
            <a:r>
              <a:rPr lang="en-GB" sz="5400" dirty="0">
                <a:solidFill>
                  <a:srgbClr val="2D4459"/>
                </a:solidFill>
                <a:latin typeface="Cabin 1"/>
                <a:ea typeface="Cabin 1"/>
                <a:cs typeface="Cabin 1"/>
                <a:sym typeface="Cabin 1"/>
              </a:rPr>
              <a:t>type</a:t>
            </a:r>
            <a:r>
              <a:rPr lang="pl-PL" sz="5400" dirty="0">
                <a:solidFill>
                  <a:srgbClr val="2D4459"/>
                </a:solidFill>
                <a:latin typeface="Cabin 1"/>
                <a:ea typeface="Cabin 1"/>
                <a:cs typeface="Cabin 1"/>
                <a:sym typeface="Cabin 1"/>
              </a:rPr>
              <a:t>s</a:t>
            </a:r>
            <a:endParaRPr lang="en-US" sz="6800" dirty="0">
              <a:solidFill>
                <a:srgbClr val="2D4459"/>
              </a:solidFill>
              <a:latin typeface="Cabin 1"/>
              <a:ea typeface="Cabin 1"/>
              <a:cs typeface="Cabin 1"/>
              <a:sym typeface="Cabin 1"/>
            </a:endParaRPr>
          </a:p>
        </p:txBody>
      </p:sp>
      <p:grpSp>
        <p:nvGrpSpPr>
          <p:cNvPr id="11" name="Group 2">
            <a:extLst>
              <a:ext uri="{FF2B5EF4-FFF2-40B4-BE49-F238E27FC236}">
                <a16:creationId xmlns:a16="http://schemas.microsoft.com/office/drawing/2014/main" id="{4AE3BCAB-835E-BDB9-C9A5-425E6EDD21DC}"/>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C8FCC821-A8FA-9AC9-1577-B4B184E569F7}"/>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pic>
        <p:nvPicPr>
          <p:cNvPr id="5" name="videoplayback (1)">
            <a:hlinkClick r:id="" action="ppaction://media"/>
            <a:extLst>
              <a:ext uri="{FF2B5EF4-FFF2-40B4-BE49-F238E27FC236}">
                <a16:creationId xmlns:a16="http://schemas.microsoft.com/office/drawing/2014/main" id="{044D38A7-DA38-65FD-DAC0-F310E4A7A45F}"/>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772154" y="1985993"/>
            <a:ext cx="11477215" cy="6455933"/>
          </a:xfrm>
          <a:prstGeom prst="rect">
            <a:avLst/>
          </a:prstGeom>
        </p:spPr>
      </p:pic>
      <p:sp>
        <p:nvSpPr>
          <p:cNvPr id="8" name="TekstSylinder 7">
            <a:extLst>
              <a:ext uri="{FF2B5EF4-FFF2-40B4-BE49-F238E27FC236}">
                <a16:creationId xmlns:a16="http://schemas.microsoft.com/office/drawing/2014/main" id="{34214762-A8C7-05FF-9703-A8DA40635449}"/>
              </a:ext>
            </a:extLst>
          </p:cNvPr>
          <p:cNvSpPr txBox="1"/>
          <p:nvPr/>
        </p:nvSpPr>
        <p:spPr>
          <a:xfrm>
            <a:off x="9805706" y="8341379"/>
            <a:ext cx="4599594" cy="460960"/>
          </a:xfrm>
          <a:prstGeom prst="rect">
            <a:avLst/>
          </a:prstGeom>
          <a:noFill/>
        </p:spPr>
        <p:txBody>
          <a:bodyPr wrap="square" rtlCol="0">
            <a:spAutoFit/>
          </a:bodyPr>
          <a:lstStyle/>
          <a:p>
            <a:pPr>
              <a:lnSpc>
                <a:spcPct val="150000"/>
              </a:lnSpc>
              <a:spcAft>
                <a:spcPts val="1200"/>
              </a:spcAft>
            </a:pPr>
            <a:r>
              <a:rPr lang="pl-PL" i="1" dirty="0">
                <a:latin typeface="Cabin 3" panose="020B0604020202020204" charset="0"/>
                <a:cs typeface="Times New Roman" pitchFamily="18" charset="0"/>
              </a:rPr>
              <a:t>Source: The Engineers Post youtube channel</a:t>
            </a:r>
            <a:endParaRPr lang="nb-NO" i="1" dirty="0">
              <a:latin typeface="Cabin 3" panose="020B0604020202020204" charset="0"/>
              <a:cs typeface="Times New Roman" pitchFamily="18" charset="0"/>
            </a:endParaRPr>
          </a:p>
        </p:txBody>
      </p:sp>
      <p:grpSp>
        <p:nvGrpSpPr>
          <p:cNvPr id="4" name="Group 3">
            <a:extLst>
              <a:ext uri="{FF2B5EF4-FFF2-40B4-BE49-F238E27FC236}">
                <a16:creationId xmlns:a16="http://schemas.microsoft.com/office/drawing/2014/main" id="{D362E0BC-5688-79A8-894A-E0D62DF560BF}"/>
              </a:ext>
            </a:extLst>
          </p:cNvPr>
          <p:cNvGrpSpPr/>
          <p:nvPr/>
        </p:nvGrpSpPr>
        <p:grpSpPr>
          <a:xfrm>
            <a:off x="429637" y="8689925"/>
            <a:ext cx="3276250" cy="1310500"/>
            <a:chOff x="429637" y="8689925"/>
            <a:chExt cx="3276250" cy="1310500"/>
          </a:xfrm>
        </p:grpSpPr>
        <p:sp>
          <p:nvSpPr>
            <p:cNvPr id="6" name="Freeform 4">
              <a:extLst>
                <a:ext uri="{FF2B5EF4-FFF2-40B4-BE49-F238E27FC236}">
                  <a16:creationId xmlns:a16="http://schemas.microsoft.com/office/drawing/2014/main" id="{BE450321-24CF-8D2F-AB32-BA4BCEA56C9D}"/>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6"/>
              <a:stretch>
                <a:fillRect/>
              </a:stretch>
            </a:blipFill>
          </p:spPr>
          <p:txBody>
            <a:bodyPr/>
            <a:lstStyle/>
            <a:p>
              <a:endParaRPr lang="en-US"/>
            </a:p>
          </p:txBody>
        </p:sp>
        <p:pic>
          <p:nvPicPr>
            <p:cNvPr id="10" name="Picture 9" descr="A logo for a company&#10;&#10;AI-generated content may be incorrect.">
              <a:extLst>
                <a:ext uri="{FF2B5EF4-FFF2-40B4-BE49-F238E27FC236}">
                  <a16:creationId xmlns:a16="http://schemas.microsoft.com/office/drawing/2014/main" id="{897D4921-6B93-E2CE-46B1-6FFEBAB40F5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1311393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99423"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533A40-9115-6F55-D98E-805CE18568C7}"/>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4BE0F57D-6707-8ED9-ADCA-5E05B1439A22}"/>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0EC5BB81-30E4-6B40-E7B5-5FB41C494932}"/>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7006D25F-FD43-298A-1E00-25A2C296535D}"/>
              </a:ext>
            </a:extLst>
          </p:cNvPr>
          <p:cNvSpPr txBox="1"/>
          <p:nvPr/>
        </p:nvSpPr>
        <p:spPr>
          <a:xfrm>
            <a:off x="1488324" y="474550"/>
            <a:ext cx="16571075" cy="1157881"/>
          </a:xfrm>
          <a:prstGeom prst="rect">
            <a:avLst/>
          </a:prstGeom>
        </p:spPr>
        <p:txBody>
          <a:bodyPr wrap="square" lIns="0" tIns="0" rIns="0" bIns="0" rtlCol="0" anchor="t">
            <a:spAutoFit/>
          </a:bodyPr>
          <a:lstStyle/>
          <a:p>
            <a:pPr algn="l">
              <a:lnSpc>
                <a:spcPts val="9792"/>
              </a:lnSpc>
            </a:pPr>
            <a:r>
              <a:rPr lang="en-GB" sz="5400" dirty="0">
                <a:solidFill>
                  <a:srgbClr val="2D4459"/>
                </a:solidFill>
                <a:latin typeface="Cabin 1"/>
                <a:ea typeface="Cabin 1"/>
                <a:cs typeface="Cabin 1"/>
                <a:sym typeface="Cabin 1"/>
              </a:rPr>
              <a:t>Mounting of bearings</a:t>
            </a:r>
            <a:endParaRPr lang="en-US" sz="6800" dirty="0">
              <a:solidFill>
                <a:srgbClr val="2D4459"/>
              </a:solidFill>
              <a:latin typeface="Cabin 1"/>
              <a:ea typeface="Cabin 1"/>
              <a:cs typeface="Cabin 1"/>
              <a:sym typeface="Cabin 1"/>
            </a:endParaRPr>
          </a:p>
        </p:txBody>
      </p:sp>
      <p:grpSp>
        <p:nvGrpSpPr>
          <p:cNvPr id="11" name="Group 2">
            <a:extLst>
              <a:ext uri="{FF2B5EF4-FFF2-40B4-BE49-F238E27FC236}">
                <a16:creationId xmlns:a16="http://schemas.microsoft.com/office/drawing/2014/main" id="{9CEDDB76-0FEE-2625-F607-C83FED833969}"/>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15BC65FB-01C0-F518-338E-7F94DD0CD776}"/>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6" name="TextBox 6">
            <a:extLst>
              <a:ext uri="{FF2B5EF4-FFF2-40B4-BE49-F238E27FC236}">
                <a16:creationId xmlns:a16="http://schemas.microsoft.com/office/drawing/2014/main" id="{C6B4B154-456C-66A0-0CFE-0FDC34E2021F}"/>
              </a:ext>
            </a:extLst>
          </p:cNvPr>
          <p:cNvSpPr txBox="1"/>
          <p:nvPr/>
        </p:nvSpPr>
        <p:spPr>
          <a:xfrm>
            <a:off x="1295399" y="1953030"/>
            <a:ext cx="12877800" cy="629981"/>
          </a:xfrm>
          <a:prstGeom prst="rect">
            <a:avLst/>
          </a:prstGeom>
        </p:spPr>
        <p:txBody>
          <a:bodyPr wrap="square" lIns="0" tIns="0" rIns="0" bIns="0" rtlCol="0" anchor="t">
            <a:spAutoFit/>
          </a:bodyPr>
          <a:lstStyle/>
          <a:p>
            <a:pPr marL="214313" lvl="1" algn="l">
              <a:lnSpc>
                <a:spcPct val="200000"/>
              </a:lnSpc>
            </a:pPr>
            <a:r>
              <a:rPr lang="en-US" sz="2400" b="1" dirty="0">
                <a:solidFill>
                  <a:srgbClr val="515454"/>
                </a:solidFill>
                <a:latin typeface="Cabin 3"/>
                <a:ea typeface="Cabin 3"/>
                <a:cs typeface="Cabin 3"/>
                <a:sym typeface="Cabin 3"/>
              </a:rPr>
              <a:t>Bearings can be fitted by the following methods depending on the size and fit of the bearings</a:t>
            </a:r>
            <a:endParaRPr lang="en-US" sz="2400" dirty="0">
              <a:solidFill>
                <a:srgbClr val="515454"/>
              </a:solidFill>
              <a:latin typeface="Cabin 3"/>
              <a:ea typeface="Cabin 3"/>
              <a:cs typeface="Cabin 3"/>
              <a:sym typeface="Cabin 3"/>
            </a:endParaRPr>
          </a:p>
        </p:txBody>
      </p:sp>
      <p:sp>
        <p:nvSpPr>
          <p:cNvPr id="9" name="TextBox 6">
            <a:extLst>
              <a:ext uri="{FF2B5EF4-FFF2-40B4-BE49-F238E27FC236}">
                <a16:creationId xmlns:a16="http://schemas.microsoft.com/office/drawing/2014/main" id="{466674B7-EFDD-D4BA-92F0-1D323BEE2596}"/>
              </a:ext>
            </a:extLst>
          </p:cNvPr>
          <p:cNvSpPr txBox="1"/>
          <p:nvPr/>
        </p:nvSpPr>
        <p:spPr>
          <a:xfrm>
            <a:off x="2743200" y="3036192"/>
            <a:ext cx="5873439" cy="2107308"/>
          </a:xfrm>
          <a:prstGeom prst="rect">
            <a:avLst/>
          </a:prstGeom>
        </p:spPr>
        <p:txBody>
          <a:bodyPr wrap="square" lIns="0" tIns="0" rIns="0" bIns="0" rtlCol="0" anchor="t">
            <a:spAutoFit/>
          </a:bodyPr>
          <a:lstStyle/>
          <a:p>
            <a:pPr marL="214313" lvl="1" algn="l">
              <a:lnSpc>
                <a:spcPct val="200000"/>
              </a:lnSpc>
            </a:pPr>
            <a:r>
              <a:rPr lang="en-US" sz="2400" b="1" dirty="0">
                <a:solidFill>
                  <a:srgbClr val="515454"/>
                </a:solidFill>
                <a:latin typeface="Cabin 3"/>
                <a:ea typeface="Cabin 3"/>
                <a:cs typeface="Cabin 3"/>
                <a:sym typeface="Cabin 3"/>
              </a:rPr>
              <a:t>Mounting in a cold condition</a:t>
            </a:r>
          </a:p>
          <a:p>
            <a:pPr marL="557213" lvl="1" indent="-342900" algn="l">
              <a:lnSpc>
                <a:spcPct val="200000"/>
              </a:lnSpc>
              <a:buFont typeface="Arial" panose="020B0604020202020204" pitchFamily="34" charset="0"/>
              <a:buChar char="•"/>
            </a:pPr>
            <a:r>
              <a:rPr lang="en-US" sz="2400" dirty="0">
                <a:solidFill>
                  <a:srgbClr val="515454"/>
                </a:solidFill>
                <a:latin typeface="Cabin 3"/>
                <a:ea typeface="Cabin 3"/>
                <a:cs typeface="Cabin 3"/>
                <a:sym typeface="Cabin 3"/>
              </a:rPr>
              <a:t>Using a hammer and a length of pipe</a:t>
            </a:r>
          </a:p>
          <a:p>
            <a:pPr marL="557213" lvl="1" indent="-342900" algn="l">
              <a:lnSpc>
                <a:spcPct val="200000"/>
              </a:lnSpc>
              <a:buFont typeface="Arial" panose="020B0604020202020204" pitchFamily="34" charset="0"/>
              <a:buChar char="•"/>
            </a:pPr>
            <a:r>
              <a:rPr lang="en-US" sz="2400" dirty="0">
                <a:solidFill>
                  <a:srgbClr val="515454"/>
                </a:solidFill>
                <a:latin typeface="Cabin 3"/>
                <a:ea typeface="Cabin 3"/>
                <a:cs typeface="Cabin 3"/>
                <a:sym typeface="Cabin 3"/>
              </a:rPr>
              <a:t>Using hydraulic press</a:t>
            </a:r>
          </a:p>
        </p:txBody>
      </p:sp>
      <p:sp>
        <p:nvSpPr>
          <p:cNvPr id="10" name="TextBox 6">
            <a:extLst>
              <a:ext uri="{FF2B5EF4-FFF2-40B4-BE49-F238E27FC236}">
                <a16:creationId xmlns:a16="http://schemas.microsoft.com/office/drawing/2014/main" id="{2EBDFE56-9473-DE56-47BE-60E1E25BAECA}"/>
              </a:ext>
            </a:extLst>
          </p:cNvPr>
          <p:cNvSpPr txBox="1"/>
          <p:nvPr/>
        </p:nvSpPr>
        <p:spPr>
          <a:xfrm>
            <a:off x="13874368" y="4752024"/>
            <a:ext cx="3886200" cy="1580497"/>
          </a:xfrm>
          <a:prstGeom prst="rect">
            <a:avLst/>
          </a:prstGeom>
          <a:ln w="19050">
            <a:solidFill>
              <a:srgbClr val="FF0000"/>
            </a:solidFill>
          </a:ln>
        </p:spPr>
        <p:txBody>
          <a:bodyPr wrap="square" lIns="0" tIns="0" rIns="0" bIns="0" rtlCol="0" anchor="t">
            <a:spAutoFit/>
          </a:bodyPr>
          <a:lstStyle/>
          <a:p>
            <a:pPr marL="214313" lvl="1" algn="l">
              <a:lnSpc>
                <a:spcPct val="200000"/>
              </a:lnSpc>
            </a:pPr>
            <a:r>
              <a:rPr lang="en-US" dirty="0">
                <a:solidFill>
                  <a:srgbClr val="515454"/>
                </a:solidFill>
                <a:latin typeface="Cabin 3"/>
                <a:ea typeface="Cabin 3"/>
                <a:cs typeface="Cabin 3"/>
                <a:sym typeface="Cabin 3"/>
              </a:rPr>
              <a:t>Around 16% of all premature bearings failures are a result of poor fitting or using incorrect mounting techniques </a:t>
            </a:r>
          </a:p>
        </p:txBody>
      </p:sp>
      <p:pic>
        <p:nvPicPr>
          <p:cNvPr id="10242" name="Picture 2" descr="Hydraulic Bearing Press Manufacturers | Hydraulic Bearing Press Suppliers  Exporters">
            <a:extLst>
              <a:ext uri="{FF2B5EF4-FFF2-40B4-BE49-F238E27FC236}">
                <a16:creationId xmlns:a16="http://schemas.microsoft.com/office/drawing/2014/main" id="{012A7572-9A2B-22FF-A4CB-0F158A7D601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25397" y="5419320"/>
            <a:ext cx="2914650" cy="2914650"/>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Albeco.com.pl - the best maintenance store - Bega Impact - safe installation  in a handy suitcase!">
            <a:extLst>
              <a:ext uri="{FF2B5EF4-FFF2-40B4-BE49-F238E27FC236}">
                <a16:creationId xmlns:a16="http://schemas.microsoft.com/office/drawing/2014/main" id="{B5904889-99A2-809D-65DA-E6DAD4768F3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71800" y="5542273"/>
            <a:ext cx="2730189" cy="2730189"/>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6">
            <a:extLst>
              <a:ext uri="{FF2B5EF4-FFF2-40B4-BE49-F238E27FC236}">
                <a16:creationId xmlns:a16="http://schemas.microsoft.com/office/drawing/2014/main" id="{49D10BB1-583C-E83A-F026-4E50CB6A68ED}"/>
              </a:ext>
            </a:extLst>
          </p:cNvPr>
          <p:cNvSpPr txBox="1"/>
          <p:nvPr/>
        </p:nvSpPr>
        <p:spPr>
          <a:xfrm>
            <a:off x="9372600" y="3056973"/>
            <a:ext cx="5873439" cy="1368644"/>
          </a:xfrm>
          <a:prstGeom prst="rect">
            <a:avLst/>
          </a:prstGeom>
        </p:spPr>
        <p:txBody>
          <a:bodyPr wrap="square" lIns="0" tIns="0" rIns="0" bIns="0" rtlCol="0" anchor="t">
            <a:spAutoFit/>
          </a:bodyPr>
          <a:lstStyle/>
          <a:p>
            <a:pPr marL="214313" lvl="1" algn="l">
              <a:lnSpc>
                <a:spcPct val="200000"/>
              </a:lnSpc>
            </a:pPr>
            <a:r>
              <a:rPr lang="en-US" sz="2400" b="1" dirty="0">
                <a:solidFill>
                  <a:srgbClr val="515454"/>
                </a:solidFill>
                <a:latin typeface="Cabin 3"/>
                <a:ea typeface="Cabin 3"/>
                <a:cs typeface="Cabin 3"/>
                <a:sym typeface="Cabin 3"/>
              </a:rPr>
              <a:t>Mounting using heat</a:t>
            </a:r>
          </a:p>
          <a:p>
            <a:pPr marL="557213" lvl="1" indent="-342900" algn="l">
              <a:lnSpc>
                <a:spcPct val="200000"/>
              </a:lnSpc>
              <a:buFont typeface="Arial" panose="020B0604020202020204" pitchFamily="34" charset="0"/>
              <a:buChar char="•"/>
            </a:pPr>
            <a:r>
              <a:rPr lang="en-US" sz="2400" dirty="0">
                <a:solidFill>
                  <a:srgbClr val="515454"/>
                </a:solidFill>
                <a:latin typeface="Cabin 3"/>
                <a:ea typeface="Cabin 3"/>
                <a:cs typeface="Cabin 3"/>
                <a:sym typeface="Cabin 3"/>
              </a:rPr>
              <a:t>Induction heating</a:t>
            </a:r>
          </a:p>
        </p:txBody>
      </p:sp>
      <p:pic>
        <p:nvPicPr>
          <p:cNvPr id="15" name="Bilde 14">
            <a:extLst>
              <a:ext uri="{FF2B5EF4-FFF2-40B4-BE49-F238E27FC236}">
                <a16:creationId xmlns:a16="http://schemas.microsoft.com/office/drawing/2014/main" id="{21591844-2077-D8A3-D3EE-977E6727A43B}"/>
              </a:ext>
            </a:extLst>
          </p:cNvPr>
          <p:cNvPicPr>
            <a:picLocks noChangeAspect="1"/>
          </p:cNvPicPr>
          <p:nvPr/>
        </p:nvPicPr>
        <p:blipFill>
          <a:blip r:embed="rId5"/>
          <a:stretch>
            <a:fillRect/>
          </a:stretch>
        </p:blipFill>
        <p:spPr>
          <a:xfrm>
            <a:off x="9239760" y="5195685"/>
            <a:ext cx="4505325" cy="3600450"/>
          </a:xfrm>
          <a:prstGeom prst="rect">
            <a:avLst/>
          </a:prstGeom>
        </p:spPr>
      </p:pic>
      <p:grpSp>
        <p:nvGrpSpPr>
          <p:cNvPr id="4" name="Group 3">
            <a:extLst>
              <a:ext uri="{FF2B5EF4-FFF2-40B4-BE49-F238E27FC236}">
                <a16:creationId xmlns:a16="http://schemas.microsoft.com/office/drawing/2014/main" id="{B6F38562-B06F-9D25-7F8C-1992AB231925}"/>
              </a:ext>
            </a:extLst>
          </p:cNvPr>
          <p:cNvGrpSpPr/>
          <p:nvPr/>
        </p:nvGrpSpPr>
        <p:grpSpPr>
          <a:xfrm>
            <a:off x="429637" y="8689925"/>
            <a:ext cx="3276250" cy="1310500"/>
            <a:chOff x="429637" y="8689925"/>
            <a:chExt cx="3276250" cy="1310500"/>
          </a:xfrm>
        </p:grpSpPr>
        <p:sp>
          <p:nvSpPr>
            <p:cNvPr id="5" name="Freeform 4">
              <a:extLst>
                <a:ext uri="{FF2B5EF4-FFF2-40B4-BE49-F238E27FC236}">
                  <a16:creationId xmlns:a16="http://schemas.microsoft.com/office/drawing/2014/main" id="{01928A01-E3C5-023D-8D57-D929EB10A39B}"/>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6"/>
              <a:stretch>
                <a:fillRect/>
              </a:stretch>
            </a:blipFill>
          </p:spPr>
          <p:txBody>
            <a:bodyPr/>
            <a:lstStyle/>
            <a:p>
              <a:endParaRPr lang="en-US"/>
            </a:p>
          </p:txBody>
        </p:sp>
        <p:pic>
          <p:nvPicPr>
            <p:cNvPr id="8" name="Picture 7" descr="A logo for a company&#10;&#10;AI-generated content may be incorrect.">
              <a:extLst>
                <a:ext uri="{FF2B5EF4-FFF2-40B4-BE49-F238E27FC236}">
                  <a16:creationId xmlns:a16="http://schemas.microsoft.com/office/drawing/2014/main" id="{74B2595D-6C9C-51ED-34EE-FD2AF2AEA62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194688417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137BA7-09BA-89FE-ECA6-15E2F0EDD03F}"/>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FBAEBF66-BAA4-EA78-285D-FDC9CA9D9F50}"/>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A3E8978C-07B3-A53A-0510-F7FED5FC06D5}"/>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A76328CE-504E-2109-6B10-CDAF2CE02532}"/>
              </a:ext>
            </a:extLst>
          </p:cNvPr>
          <p:cNvSpPr txBox="1"/>
          <p:nvPr/>
        </p:nvSpPr>
        <p:spPr>
          <a:xfrm>
            <a:off x="1488324" y="474550"/>
            <a:ext cx="16571075" cy="1157881"/>
          </a:xfrm>
          <a:prstGeom prst="rect">
            <a:avLst/>
          </a:prstGeom>
        </p:spPr>
        <p:txBody>
          <a:bodyPr wrap="square" lIns="0" tIns="0" rIns="0" bIns="0" rtlCol="0" anchor="t">
            <a:spAutoFit/>
          </a:bodyPr>
          <a:lstStyle/>
          <a:p>
            <a:pPr algn="l">
              <a:lnSpc>
                <a:spcPts val="9792"/>
              </a:lnSpc>
            </a:pPr>
            <a:r>
              <a:rPr lang="en-GB" sz="5400" dirty="0">
                <a:solidFill>
                  <a:srgbClr val="2D4459"/>
                </a:solidFill>
                <a:latin typeface="Cabin 1"/>
                <a:ea typeface="Cabin 1"/>
                <a:cs typeface="Cabin 1"/>
                <a:sym typeface="Cabin 1"/>
              </a:rPr>
              <a:t>Causes of bearing failure</a:t>
            </a:r>
            <a:endParaRPr lang="en-US" sz="6800" dirty="0">
              <a:solidFill>
                <a:srgbClr val="2D4459"/>
              </a:solidFill>
              <a:latin typeface="Cabin 1"/>
              <a:ea typeface="Cabin 1"/>
              <a:cs typeface="Cabin 1"/>
              <a:sym typeface="Cabin 1"/>
            </a:endParaRPr>
          </a:p>
        </p:txBody>
      </p:sp>
      <p:grpSp>
        <p:nvGrpSpPr>
          <p:cNvPr id="11" name="Group 2">
            <a:extLst>
              <a:ext uri="{FF2B5EF4-FFF2-40B4-BE49-F238E27FC236}">
                <a16:creationId xmlns:a16="http://schemas.microsoft.com/office/drawing/2014/main" id="{CACAA4C0-901A-3FA8-8771-ED4436BD1560}"/>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FC6977C2-E24E-467F-5EC7-2675AD8C8C08}"/>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9" name="TextBox 6">
            <a:extLst>
              <a:ext uri="{FF2B5EF4-FFF2-40B4-BE49-F238E27FC236}">
                <a16:creationId xmlns:a16="http://schemas.microsoft.com/office/drawing/2014/main" id="{6706A782-D9B1-8F69-9D88-DFD0F84E2E38}"/>
              </a:ext>
            </a:extLst>
          </p:cNvPr>
          <p:cNvSpPr txBox="1"/>
          <p:nvPr/>
        </p:nvSpPr>
        <p:spPr>
          <a:xfrm>
            <a:off x="1600200" y="1947327"/>
            <a:ext cx="7315200" cy="7277954"/>
          </a:xfrm>
          <a:prstGeom prst="rect">
            <a:avLst/>
          </a:prstGeom>
        </p:spPr>
        <p:txBody>
          <a:bodyPr wrap="square" lIns="0" tIns="0" rIns="0" bIns="0" rtlCol="0" anchor="t">
            <a:spAutoFit/>
          </a:bodyPr>
          <a:lstStyle/>
          <a:p>
            <a:pPr marL="557213" lvl="1" indent="-342900" algn="l">
              <a:lnSpc>
                <a:spcPct val="200000"/>
              </a:lnSpc>
              <a:buFont typeface="Arial" panose="020B0604020202020204" pitchFamily="34" charset="0"/>
              <a:buChar char="•"/>
            </a:pPr>
            <a:r>
              <a:rPr lang="en-US" sz="2400" dirty="0">
                <a:solidFill>
                  <a:srgbClr val="515454"/>
                </a:solidFill>
                <a:latin typeface="Cabin 3"/>
                <a:ea typeface="Cabin 3"/>
                <a:cs typeface="Cabin 3"/>
                <a:sym typeface="Cabin 3"/>
              </a:rPr>
              <a:t>Improper lubrication – 43%</a:t>
            </a:r>
          </a:p>
          <a:p>
            <a:pPr marL="557213" lvl="1" indent="-342900" algn="l">
              <a:lnSpc>
                <a:spcPct val="200000"/>
              </a:lnSpc>
              <a:buFont typeface="Arial" panose="020B0604020202020204" pitchFamily="34" charset="0"/>
              <a:buChar char="•"/>
            </a:pPr>
            <a:r>
              <a:rPr lang="en-US" sz="2400" dirty="0">
                <a:solidFill>
                  <a:srgbClr val="515454"/>
                </a:solidFill>
                <a:latin typeface="Cabin 3"/>
                <a:ea typeface="Cabin 3"/>
                <a:cs typeface="Cabin 3"/>
                <a:sym typeface="Cabin 3"/>
              </a:rPr>
              <a:t>Improper mounting - 27%</a:t>
            </a:r>
          </a:p>
          <a:p>
            <a:pPr marL="557213" lvl="1" indent="-342900" algn="l">
              <a:lnSpc>
                <a:spcPct val="200000"/>
              </a:lnSpc>
              <a:buFont typeface="Arial" panose="020B0604020202020204" pitchFamily="34" charset="0"/>
              <a:buChar char="•"/>
            </a:pPr>
            <a:r>
              <a:rPr lang="en-US" sz="2400" dirty="0">
                <a:solidFill>
                  <a:srgbClr val="515454"/>
                </a:solidFill>
                <a:latin typeface="Cabin 3"/>
                <a:ea typeface="Cabin 3"/>
                <a:cs typeface="Cabin 3"/>
                <a:sym typeface="Cabin 3"/>
              </a:rPr>
              <a:t>Other lubrication causes – 21%</a:t>
            </a:r>
          </a:p>
          <a:p>
            <a:pPr marL="1014413" lvl="2" indent="-342900">
              <a:lnSpc>
                <a:spcPct val="200000"/>
              </a:lnSpc>
              <a:buFont typeface="Arial" panose="020B0604020202020204" pitchFamily="34" charset="0"/>
              <a:buChar char="•"/>
            </a:pPr>
            <a:r>
              <a:rPr lang="en-US" sz="2400" dirty="0">
                <a:solidFill>
                  <a:srgbClr val="515454"/>
                </a:solidFill>
                <a:latin typeface="Cabin 3"/>
                <a:ea typeface="Cabin 3"/>
                <a:cs typeface="Cabin 3"/>
                <a:sym typeface="Cabin 3"/>
              </a:rPr>
              <a:t>Separation in storage</a:t>
            </a:r>
          </a:p>
          <a:p>
            <a:pPr marL="1014413" lvl="2" indent="-342900">
              <a:lnSpc>
                <a:spcPct val="200000"/>
              </a:lnSpc>
              <a:buFont typeface="Arial" panose="020B0604020202020204" pitchFamily="34" charset="0"/>
              <a:buChar char="•"/>
            </a:pPr>
            <a:r>
              <a:rPr lang="en-US" sz="2400" dirty="0">
                <a:solidFill>
                  <a:srgbClr val="515454"/>
                </a:solidFill>
                <a:latin typeface="Cabin 3"/>
                <a:ea typeface="Cabin 3"/>
                <a:cs typeface="Cabin 3"/>
                <a:sym typeface="Cabin 3"/>
              </a:rPr>
              <a:t>Temperature limit exceeded</a:t>
            </a:r>
          </a:p>
          <a:p>
            <a:pPr marL="1014413" lvl="2" indent="-342900">
              <a:lnSpc>
                <a:spcPct val="200000"/>
              </a:lnSpc>
              <a:buFont typeface="Arial" panose="020B0604020202020204" pitchFamily="34" charset="0"/>
              <a:buChar char="•"/>
            </a:pPr>
            <a:r>
              <a:rPr lang="en-US" sz="2400" dirty="0">
                <a:solidFill>
                  <a:srgbClr val="515454"/>
                </a:solidFill>
                <a:latin typeface="Cabin 3"/>
                <a:ea typeface="Cabin 3"/>
                <a:cs typeface="Cabin 3"/>
                <a:sym typeface="Cabin 3"/>
              </a:rPr>
              <a:t>Moisture contamination</a:t>
            </a:r>
          </a:p>
          <a:p>
            <a:pPr marL="557213" lvl="1" indent="-342900" algn="l">
              <a:lnSpc>
                <a:spcPct val="200000"/>
              </a:lnSpc>
              <a:buFont typeface="Arial" panose="020B0604020202020204" pitchFamily="34" charset="0"/>
              <a:buChar char="•"/>
            </a:pPr>
            <a:r>
              <a:rPr lang="en-US" sz="2400" dirty="0">
                <a:solidFill>
                  <a:srgbClr val="515454"/>
                </a:solidFill>
                <a:latin typeface="Cabin 3"/>
                <a:ea typeface="Cabin 3"/>
                <a:cs typeface="Cabin 3"/>
                <a:sym typeface="Cabin 3"/>
              </a:rPr>
              <a:t>Fatigue – 9%</a:t>
            </a:r>
          </a:p>
          <a:p>
            <a:pPr marL="214313" lvl="1">
              <a:lnSpc>
                <a:spcPct val="200000"/>
              </a:lnSpc>
            </a:pPr>
            <a:endParaRPr lang="en-US" sz="2400" dirty="0">
              <a:solidFill>
                <a:srgbClr val="515454"/>
              </a:solidFill>
              <a:latin typeface="Cabin 3"/>
              <a:ea typeface="Cabin 3"/>
              <a:cs typeface="Cabin 3"/>
              <a:sym typeface="Cabin 3"/>
            </a:endParaRPr>
          </a:p>
          <a:p>
            <a:pPr marL="214313" lvl="1">
              <a:lnSpc>
                <a:spcPct val="200000"/>
              </a:lnSpc>
            </a:pPr>
            <a:r>
              <a:rPr lang="en-US" sz="2400" dirty="0">
                <a:solidFill>
                  <a:srgbClr val="515454"/>
                </a:solidFill>
                <a:latin typeface="Cabin 3"/>
                <a:ea typeface="Cabin 3"/>
                <a:cs typeface="Cabin 3"/>
                <a:sym typeface="Cabin 3"/>
              </a:rPr>
              <a:t>Most bearings fail due to some for of </a:t>
            </a:r>
            <a:r>
              <a:rPr lang="en-US" sz="2400" b="1" dirty="0">
                <a:solidFill>
                  <a:srgbClr val="515454"/>
                </a:solidFill>
                <a:latin typeface="Cabin 3"/>
                <a:ea typeface="Cabin 3"/>
                <a:cs typeface="Cabin 3"/>
                <a:sym typeface="Cabin 3"/>
              </a:rPr>
              <a:t>CORROSION</a:t>
            </a:r>
          </a:p>
          <a:p>
            <a:pPr marL="557213" lvl="1" indent="-342900" algn="l">
              <a:lnSpc>
                <a:spcPct val="200000"/>
              </a:lnSpc>
              <a:buFont typeface="Arial" panose="020B0604020202020204" pitchFamily="34" charset="0"/>
              <a:buChar char="•"/>
            </a:pPr>
            <a:endParaRPr lang="en-US" sz="2400" dirty="0">
              <a:solidFill>
                <a:srgbClr val="515454"/>
              </a:solidFill>
              <a:latin typeface="Cabin 3"/>
              <a:ea typeface="Cabin 3"/>
              <a:cs typeface="Cabin 3"/>
              <a:sym typeface="Cabin 3"/>
            </a:endParaRPr>
          </a:p>
        </p:txBody>
      </p:sp>
      <p:pic>
        <p:nvPicPr>
          <p:cNvPr id="11266" name="Picture 2" descr="Bearing Failure Analysis | Specialist Bearings &amp; Tools | Carter">
            <a:extLst>
              <a:ext uri="{FF2B5EF4-FFF2-40B4-BE49-F238E27FC236}">
                <a16:creationId xmlns:a16="http://schemas.microsoft.com/office/drawing/2014/main" id="{842BA0B3-A1DB-FC21-AB95-E0E119C7C5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48800" y="5681064"/>
            <a:ext cx="4277129" cy="2851419"/>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Bearing Failure: Why Bearings Fail &amp; How You Can Prevent It | IBT  Industrial Solutions">
            <a:extLst>
              <a:ext uri="{FF2B5EF4-FFF2-40B4-BE49-F238E27FC236}">
                <a16:creationId xmlns:a16="http://schemas.microsoft.com/office/drawing/2014/main" id="{B490EBB6-DED9-708C-606D-202B5E26E9E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677511" y="2585564"/>
            <a:ext cx="3143716" cy="2369683"/>
          </a:xfrm>
          <a:prstGeom prst="rect">
            <a:avLst/>
          </a:prstGeom>
          <a:noFill/>
          <a:extLst>
            <a:ext uri="{909E8E84-426E-40DD-AFC4-6F175D3DCCD1}">
              <a14:hiddenFill xmlns:a14="http://schemas.microsoft.com/office/drawing/2010/main">
                <a:solidFill>
                  <a:srgbClr val="FFFFFF"/>
                </a:solidFill>
              </a14:hiddenFill>
            </a:ext>
          </a:extLst>
        </p:spPr>
      </p:pic>
      <p:pic>
        <p:nvPicPr>
          <p:cNvPr id="11270" name="Picture 6" descr="8 Reasons Why Bearings Fail in Electric Motors - NEMS">
            <a:extLst>
              <a:ext uri="{FF2B5EF4-FFF2-40B4-BE49-F238E27FC236}">
                <a16:creationId xmlns:a16="http://schemas.microsoft.com/office/drawing/2014/main" id="{A810AD5F-1B61-3135-3932-840D68494C3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77200" y="2321285"/>
            <a:ext cx="3806792" cy="2851419"/>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a:extLst>
              <a:ext uri="{FF2B5EF4-FFF2-40B4-BE49-F238E27FC236}">
                <a16:creationId xmlns:a16="http://schemas.microsoft.com/office/drawing/2014/main" id="{7D142BE0-09ED-1438-4E73-DDCCED4108F1}"/>
              </a:ext>
            </a:extLst>
          </p:cNvPr>
          <p:cNvGrpSpPr/>
          <p:nvPr/>
        </p:nvGrpSpPr>
        <p:grpSpPr>
          <a:xfrm>
            <a:off x="429637" y="8689925"/>
            <a:ext cx="3276250" cy="1310500"/>
            <a:chOff x="429637" y="8689925"/>
            <a:chExt cx="3276250" cy="1310500"/>
          </a:xfrm>
        </p:grpSpPr>
        <p:sp>
          <p:nvSpPr>
            <p:cNvPr id="5" name="Freeform 4">
              <a:extLst>
                <a:ext uri="{FF2B5EF4-FFF2-40B4-BE49-F238E27FC236}">
                  <a16:creationId xmlns:a16="http://schemas.microsoft.com/office/drawing/2014/main" id="{64D39007-C7FB-DA81-F80B-D7D328313F85}"/>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6"/>
              <a:stretch>
                <a:fillRect/>
              </a:stretch>
            </a:blipFill>
          </p:spPr>
          <p:txBody>
            <a:bodyPr/>
            <a:lstStyle/>
            <a:p>
              <a:endParaRPr lang="en-US"/>
            </a:p>
          </p:txBody>
        </p:sp>
        <p:pic>
          <p:nvPicPr>
            <p:cNvPr id="6" name="Picture 5" descr="A logo for a company&#10;&#10;AI-generated content may be incorrect.">
              <a:extLst>
                <a:ext uri="{FF2B5EF4-FFF2-40B4-BE49-F238E27FC236}">
                  <a16:creationId xmlns:a16="http://schemas.microsoft.com/office/drawing/2014/main" id="{AA199440-0893-9AE7-CF5D-101E1707B53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54059882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464293-B022-899C-9FA3-98964F0FE10D}"/>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BB2B15FF-208A-F458-3DDE-F77474BAC7DC}"/>
              </a:ext>
            </a:extLst>
          </p:cNvPr>
          <p:cNvGrpSpPr/>
          <p:nvPr/>
        </p:nvGrpSpPr>
        <p:grpSpPr>
          <a:xfrm>
            <a:off x="789072" y="4164958"/>
            <a:ext cx="9974316" cy="106960"/>
            <a:chOff x="0" y="0"/>
            <a:chExt cx="13299088" cy="142613"/>
          </a:xfrm>
        </p:grpSpPr>
        <p:sp>
          <p:nvSpPr>
            <p:cNvPr id="3" name="Freeform 3">
              <a:extLst>
                <a:ext uri="{FF2B5EF4-FFF2-40B4-BE49-F238E27FC236}">
                  <a16:creationId xmlns:a16="http://schemas.microsoft.com/office/drawing/2014/main" id="{0BF99BAC-C2BE-5DF8-B5DA-B3500412A63F}"/>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4" name="TextBox 4">
            <a:extLst>
              <a:ext uri="{FF2B5EF4-FFF2-40B4-BE49-F238E27FC236}">
                <a16:creationId xmlns:a16="http://schemas.microsoft.com/office/drawing/2014/main" id="{50C11ECC-2332-0ECD-4ABC-A56CA017F302}"/>
              </a:ext>
            </a:extLst>
          </p:cNvPr>
          <p:cNvSpPr txBox="1"/>
          <p:nvPr/>
        </p:nvSpPr>
        <p:spPr>
          <a:xfrm>
            <a:off x="1028700" y="1856634"/>
            <a:ext cx="9105900" cy="2308324"/>
          </a:xfrm>
          <a:prstGeom prst="rect">
            <a:avLst/>
          </a:prstGeom>
        </p:spPr>
        <p:txBody>
          <a:bodyPr wrap="square" lIns="0" tIns="0" rIns="0" bIns="0" rtlCol="0" anchor="t">
            <a:spAutoFit/>
          </a:bodyPr>
          <a:lstStyle/>
          <a:p>
            <a:pPr algn="l">
              <a:lnSpc>
                <a:spcPts val="9000"/>
              </a:lnSpc>
            </a:pPr>
            <a:r>
              <a:rPr lang="en-US" sz="7500" dirty="0">
                <a:solidFill>
                  <a:srgbClr val="4785C5"/>
                </a:solidFill>
                <a:latin typeface="Cabin 1"/>
                <a:ea typeface="Cabin 1"/>
                <a:cs typeface="Cabin 1"/>
                <a:sym typeface="Cabin 1"/>
              </a:rPr>
              <a:t>Introduction to wind turbine Gearbox</a:t>
            </a:r>
          </a:p>
        </p:txBody>
      </p:sp>
      <p:sp>
        <p:nvSpPr>
          <p:cNvPr id="6" name="TextBox 5">
            <a:extLst>
              <a:ext uri="{FF2B5EF4-FFF2-40B4-BE49-F238E27FC236}">
                <a16:creationId xmlns:a16="http://schemas.microsoft.com/office/drawing/2014/main" id="{12B29493-42CC-3A29-8819-901F9552A09E}"/>
              </a:ext>
            </a:extLst>
          </p:cNvPr>
          <p:cNvSpPr txBox="1"/>
          <p:nvPr/>
        </p:nvSpPr>
        <p:spPr>
          <a:xfrm>
            <a:off x="1028700" y="4558250"/>
            <a:ext cx="4818000" cy="538609"/>
          </a:xfrm>
          <a:prstGeom prst="rect">
            <a:avLst/>
          </a:prstGeom>
        </p:spPr>
        <p:txBody>
          <a:bodyPr lIns="0" tIns="0" rIns="0" bIns="0" rtlCol="0" anchor="t">
            <a:spAutoFit/>
          </a:bodyPr>
          <a:lstStyle/>
          <a:p>
            <a:pPr algn="l">
              <a:lnSpc>
                <a:spcPts val="4200"/>
              </a:lnSpc>
            </a:pPr>
            <a:r>
              <a:rPr lang="en-US" sz="3500" dirty="0">
                <a:solidFill>
                  <a:srgbClr val="515454"/>
                </a:solidFill>
                <a:latin typeface="Cabin 3"/>
                <a:ea typeface="Cabin 3"/>
                <a:cs typeface="Cabin 3"/>
                <a:sym typeface="Cabin 3"/>
              </a:rPr>
              <a:t>Lesson 4</a:t>
            </a:r>
          </a:p>
        </p:txBody>
      </p:sp>
      <p:pic>
        <p:nvPicPr>
          <p:cNvPr id="12290" name="Picture 2" descr="As gearbox play an important role in the mechanical drive system of wind  turbine – ZHY Gear">
            <a:extLst>
              <a:ext uri="{FF2B5EF4-FFF2-40B4-BE49-F238E27FC236}">
                <a16:creationId xmlns:a16="http://schemas.microsoft.com/office/drawing/2014/main" id="{4C910874-672D-1A93-CE70-C6EE123395A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780" t="-12056" r="-171" b="-12056"/>
          <a:stretch/>
        </p:blipFill>
        <p:spPr bwMode="auto">
          <a:xfrm>
            <a:off x="10763367" y="466523"/>
            <a:ext cx="7524633" cy="7396869"/>
          </a:xfrm>
          <a:prstGeom prst="rect">
            <a:avLst/>
          </a:prstGeom>
          <a:noFill/>
          <a:ln w="19050">
            <a:solidFill>
              <a:schemeClr val="accent5"/>
            </a:solidFill>
          </a:ln>
          <a:extLst>
            <a:ext uri="{909E8E84-426E-40DD-AFC4-6F175D3DCCD1}">
              <a14:hiddenFill xmlns:a14="http://schemas.microsoft.com/office/drawing/2010/main">
                <a:solidFill>
                  <a:srgbClr val="FFFFFF"/>
                </a:solidFill>
              </a14:hiddenFill>
            </a:ext>
          </a:extLst>
        </p:spPr>
      </p:pic>
      <p:grpSp>
        <p:nvGrpSpPr>
          <p:cNvPr id="7" name="Group 6">
            <a:extLst>
              <a:ext uri="{FF2B5EF4-FFF2-40B4-BE49-F238E27FC236}">
                <a16:creationId xmlns:a16="http://schemas.microsoft.com/office/drawing/2014/main" id="{018CEE74-D48A-D921-049A-376324F80A76}"/>
              </a:ext>
            </a:extLst>
          </p:cNvPr>
          <p:cNvGrpSpPr/>
          <p:nvPr/>
        </p:nvGrpSpPr>
        <p:grpSpPr>
          <a:xfrm>
            <a:off x="429637" y="8689925"/>
            <a:ext cx="3276250" cy="1310500"/>
            <a:chOff x="429637" y="8689925"/>
            <a:chExt cx="3276250" cy="1310500"/>
          </a:xfrm>
        </p:grpSpPr>
        <p:sp>
          <p:nvSpPr>
            <p:cNvPr id="8" name="Freeform 4">
              <a:extLst>
                <a:ext uri="{FF2B5EF4-FFF2-40B4-BE49-F238E27FC236}">
                  <a16:creationId xmlns:a16="http://schemas.microsoft.com/office/drawing/2014/main" id="{1E11DFFD-DE21-6812-6F32-65FF15250B60}"/>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endParaRPr lang="en-US"/>
            </a:p>
          </p:txBody>
        </p:sp>
        <p:pic>
          <p:nvPicPr>
            <p:cNvPr id="9" name="Picture 8" descr="A logo for a company&#10;&#10;AI-generated content may be incorrect.">
              <a:extLst>
                <a:ext uri="{FF2B5EF4-FFF2-40B4-BE49-F238E27FC236}">
                  <a16:creationId xmlns:a16="http://schemas.microsoft.com/office/drawing/2014/main" id="{C787BB6F-5450-0DAA-9635-6F05560ACD2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132224388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D41A8A-F18C-6BB7-2B84-41A1A7E0D839}"/>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074D5C7D-A9B6-1CD2-B6E3-61A7CA2949E2}"/>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2C6344AD-476C-B352-E957-7DE1F1EF1AF0}"/>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0A1772B8-0E9A-C849-F4B5-CBE46B50CF97}"/>
              </a:ext>
            </a:extLst>
          </p:cNvPr>
          <p:cNvSpPr txBox="1"/>
          <p:nvPr/>
        </p:nvSpPr>
        <p:spPr>
          <a:xfrm>
            <a:off x="1488324" y="474550"/>
            <a:ext cx="16571075" cy="1157881"/>
          </a:xfrm>
          <a:prstGeom prst="rect">
            <a:avLst/>
          </a:prstGeom>
        </p:spPr>
        <p:txBody>
          <a:bodyPr wrap="square" lIns="0" tIns="0" rIns="0" bIns="0" rtlCol="0" anchor="t">
            <a:spAutoFit/>
          </a:bodyPr>
          <a:lstStyle/>
          <a:p>
            <a:pPr algn="l">
              <a:lnSpc>
                <a:spcPts val="9792"/>
              </a:lnSpc>
            </a:pPr>
            <a:r>
              <a:rPr lang="en-GB" sz="5400" dirty="0">
                <a:solidFill>
                  <a:srgbClr val="2D4459"/>
                </a:solidFill>
                <a:latin typeface="Cabin 1"/>
                <a:ea typeface="Cabin 1"/>
                <a:cs typeface="Cabin 1"/>
                <a:sym typeface="Cabin 1"/>
              </a:rPr>
              <a:t>Gearbox</a:t>
            </a:r>
            <a:r>
              <a:rPr lang="pl-PL" sz="5400" dirty="0">
                <a:solidFill>
                  <a:srgbClr val="2D4459"/>
                </a:solidFill>
                <a:latin typeface="Cabin 1"/>
                <a:ea typeface="Cabin 1"/>
                <a:cs typeface="Cabin 1"/>
                <a:sym typeface="Cabin 1"/>
              </a:rPr>
              <a:t> definition</a:t>
            </a:r>
            <a:endParaRPr lang="en-US" sz="6800" dirty="0">
              <a:solidFill>
                <a:srgbClr val="2D4459"/>
              </a:solidFill>
              <a:latin typeface="Cabin 1"/>
              <a:ea typeface="Cabin 1"/>
              <a:cs typeface="Cabin 1"/>
              <a:sym typeface="Cabin 1"/>
            </a:endParaRPr>
          </a:p>
        </p:txBody>
      </p:sp>
      <p:grpSp>
        <p:nvGrpSpPr>
          <p:cNvPr id="11" name="Group 2">
            <a:extLst>
              <a:ext uri="{FF2B5EF4-FFF2-40B4-BE49-F238E27FC236}">
                <a16:creationId xmlns:a16="http://schemas.microsoft.com/office/drawing/2014/main" id="{E80E87E1-0B50-7F11-99A9-2D49CEBD2314}"/>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F126C8E2-251A-708C-CC32-F96FC813B495}"/>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6" name="TextBox 6">
            <a:extLst>
              <a:ext uri="{FF2B5EF4-FFF2-40B4-BE49-F238E27FC236}">
                <a16:creationId xmlns:a16="http://schemas.microsoft.com/office/drawing/2014/main" id="{BD94AAF5-F436-778F-3375-1A7E9DEB6F80}"/>
              </a:ext>
            </a:extLst>
          </p:cNvPr>
          <p:cNvSpPr txBox="1"/>
          <p:nvPr/>
        </p:nvSpPr>
        <p:spPr>
          <a:xfrm>
            <a:off x="1488324" y="3084673"/>
            <a:ext cx="8229599" cy="3584636"/>
          </a:xfrm>
          <a:prstGeom prst="rect">
            <a:avLst/>
          </a:prstGeom>
        </p:spPr>
        <p:txBody>
          <a:bodyPr wrap="square" lIns="0" tIns="0" rIns="0" bIns="0" rtlCol="0" anchor="t">
            <a:spAutoFit/>
          </a:bodyPr>
          <a:lstStyle/>
          <a:p>
            <a:pPr marL="214313" lvl="1" algn="l">
              <a:lnSpc>
                <a:spcPct val="200000"/>
              </a:lnSpc>
            </a:pPr>
            <a:r>
              <a:rPr lang="en-GB" sz="2400" b="1" dirty="0">
                <a:solidFill>
                  <a:srgbClr val="515454"/>
                </a:solidFill>
                <a:latin typeface="Cabin 3"/>
                <a:ea typeface="Cabin 3"/>
                <a:cs typeface="Cabin 3"/>
                <a:sym typeface="Cabin 3"/>
              </a:rPr>
              <a:t>Gearbox (also called a transmission) is </a:t>
            </a:r>
            <a:r>
              <a:rPr lang="en-US" sz="2400" b="1" dirty="0">
                <a:solidFill>
                  <a:srgbClr val="515454"/>
                </a:solidFill>
                <a:latin typeface="Cabin 3"/>
                <a:ea typeface="Cabin 3"/>
                <a:cs typeface="Cabin 3"/>
                <a:sym typeface="Cabin 3"/>
              </a:rPr>
              <a:t>a mechanical device that that is used to increase the output torque or change the speed (RPM) of the motor. </a:t>
            </a:r>
          </a:p>
          <a:p>
            <a:pPr marL="557213" lvl="1" indent="-342900" algn="l">
              <a:lnSpc>
                <a:spcPct val="200000"/>
              </a:lnSpc>
              <a:buFont typeface="Arial" panose="020B0604020202020204" pitchFamily="34" charset="0"/>
              <a:buChar char="•"/>
            </a:pPr>
            <a:r>
              <a:rPr lang="en-US" sz="2400" dirty="0">
                <a:solidFill>
                  <a:srgbClr val="515454"/>
                </a:solidFill>
                <a:latin typeface="Cabin 3"/>
                <a:ea typeface="Cabin 3"/>
                <a:cs typeface="Cabin 3"/>
                <a:sym typeface="Cabin 3"/>
              </a:rPr>
              <a:t>mechanical unit or component consisting of a gear train or set of gears embedded in a housing – </a:t>
            </a:r>
            <a:r>
              <a:rPr lang="en-US" sz="2400" b="1" dirty="0">
                <a:solidFill>
                  <a:srgbClr val="515454"/>
                </a:solidFill>
                <a:latin typeface="Cabin 3"/>
                <a:ea typeface="Cabin 3"/>
                <a:cs typeface="Cabin 3"/>
                <a:sym typeface="Cabin 3"/>
              </a:rPr>
              <a:t>box containing gears</a:t>
            </a:r>
          </a:p>
        </p:txBody>
      </p:sp>
      <p:pic>
        <p:nvPicPr>
          <p:cNvPr id="13316" name="Picture 4" descr="Gearbox in wind turbines - Wind farm BoP">
            <a:extLst>
              <a:ext uri="{FF2B5EF4-FFF2-40B4-BE49-F238E27FC236}">
                <a16:creationId xmlns:a16="http://schemas.microsoft.com/office/drawing/2014/main" id="{D839AF89-CBA8-318C-771F-0BA230449DD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058400" y="2927957"/>
            <a:ext cx="7189788" cy="4170978"/>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a:extLst>
              <a:ext uri="{FF2B5EF4-FFF2-40B4-BE49-F238E27FC236}">
                <a16:creationId xmlns:a16="http://schemas.microsoft.com/office/drawing/2014/main" id="{FDFA0F43-DAAA-0FCF-A492-DB865EB73616}"/>
              </a:ext>
            </a:extLst>
          </p:cNvPr>
          <p:cNvGrpSpPr/>
          <p:nvPr/>
        </p:nvGrpSpPr>
        <p:grpSpPr>
          <a:xfrm>
            <a:off x="429637" y="8689925"/>
            <a:ext cx="3276250" cy="1310500"/>
            <a:chOff x="429637" y="8689925"/>
            <a:chExt cx="3276250" cy="1310500"/>
          </a:xfrm>
        </p:grpSpPr>
        <p:sp>
          <p:nvSpPr>
            <p:cNvPr id="8" name="Freeform 4">
              <a:extLst>
                <a:ext uri="{FF2B5EF4-FFF2-40B4-BE49-F238E27FC236}">
                  <a16:creationId xmlns:a16="http://schemas.microsoft.com/office/drawing/2014/main" id="{BC74F188-CB3C-CB18-4E56-5EFE333B2564}"/>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endParaRPr lang="en-US"/>
            </a:p>
          </p:txBody>
        </p:sp>
        <p:pic>
          <p:nvPicPr>
            <p:cNvPr id="9" name="Picture 8" descr="A logo for a company&#10;&#10;AI-generated content may be incorrect.">
              <a:extLst>
                <a:ext uri="{FF2B5EF4-FFF2-40B4-BE49-F238E27FC236}">
                  <a16:creationId xmlns:a16="http://schemas.microsoft.com/office/drawing/2014/main" id="{3AD99E10-AA0B-DEAC-00C1-7E303DEB537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35231694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89072" y="4164958"/>
            <a:ext cx="9974316" cy="106960"/>
            <a:chOff x="0" y="0"/>
            <a:chExt cx="13299088" cy="142613"/>
          </a:xfrm>
        </p:grpSpPr>
        <p:sp>
          <p:nvSpPr>
            <p:cNvPr id="3" name="Freeform 3"/>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4" name="TextBox 4"/>
          <p:cNvSpPr txBox="1"/>
          <p:nvPr/>
        </p:nvSpPr>
        <p:spPr>
          <a:xfrm>
            <a:off x="1007091" y="3048925"/>
            <a:ext cx="8115300" cy="1154162"/>
          </a:xfrm>
          <a:prstGeom prst="rect">
            <a:avLst/>
          </a:prstGeom>
        </p:spPr>
        <p:txBody>
          <a:bodyPr wrap="square" lIns="0" tIns="0" rIns="0" bIns="0" rtlCol="0" anchor="t">
            <a:spAutoFit/>
          </a:bodyPr>
          <a:lstStyle/>
          <a:p>
            <a:pPr algn="l">
              <a:lnSpc>
                <a:spcPts val="9000"/>
              </a:lnSpc>
            </a:pPr>
            <a:r>
              <a:rPr lang="en-US" sz="7500" dirty="0">
                <a:solidFill>
                  <a:srgbClr val="4785C5"/>
                </a:solidFill>
                <a:latin typeface="Cabin 1"/>
                <a:ea typeface="Cabin 1"/>
                <a:cs typeface="Cabin 1"/>
                <a:sym typeface="Cabin 1"/>
              </a:rPr>
              <a:t>Mechanical Safety</a:t>
            </a:r>
          </a:p>
        </p:txBody>
      </p:sp>
      <p:sp>
        <p:nvSpPr>
          <p:cNvPr id="5" name="TextBox 5"/>
          <p:cNvSpPr txBox="1"/>
          <p:nvPr/>
        </p:nvSpPr>
        <p:spPr>
          <a:xfrm>
            <a:off x="1028700" y="4558250"/>
            <a:ext cx="4818000" cy="538609"/>
          </a:xfrm>
          <a:prstGeom prst="rect">
            <a:avLst/>
          </a:prstGeom>
        </p:spPr>
        <p:txBody>
          <a:bodyPr lIns="0" tIns="0" rIns="0" bIns="0" rtlCol="0" anchor="t">
            <a:spAutoFit/>
          </a:bodyPr>
          <a:lstStyle/>
          <a:p>
            <a:pPr algn="l">
              <a:lnSpc>
                <a:spcPts val="4200"/>
              </a:lnSpc>
            </a:pPr>
            <a:r>
              <a:rPr lang="en-US" sz="3500" dirty="0">
                <a:solidFill>
                  <a:srgbClr val="515454"/>
                </a:solidFill>
                <a:latin typeface="Cabin 3"/>
                <a:ea typeface="Cabin 3"/>
                <a:cs typeface="Cabin 3"/>
                <a:sym typeface="Cabin 3"/>
              </a:rPr>
              <a:t>Lesson 1</a:t>
            </a:r>
          </a:p>
        </p:txBody>
      </p:sp>
      <p:pic>
        <p:nvPicPr>
          <p:cNvPr id="8" name="Bilde 7" descr="Et bilde som inneholder gul, triangel&#10;&#10;Automatisk generert beskrivelse">
            <a:extLst>
              <a:ext uri="{FF2B5EF4-FFF2-40B4-BE49-F238E27FC236}">
                <a16:creationId xmlns:a16="http://schemas.microsoft.com/office/drawing/2014/main" id="{856318EE-BD22-3EED-9DC2-2535C1DCCF18}"/>
              </a:ext>
            </a:extLst>
          </p:cNvPr>
          <p:cNvPicPr>
            <a:picLocks noChangeAspect="1"/>
          </p:cNvPicPr>
          <p:nvPr/>
        </p:nvPicPr>
        <p:blipFill rotWithShape="1">
          <a:blip r:embed="rId3">
            <a:extLst>
              <a:ext uri="{28A0092B-C50C-407E-A947-70E740481C1C}">
                <a14:useLocalDpi xmlns:a14="http://schemas.microsoft.com/office/drawing/2010/main" val="0"/>
              </a:ext>
            </a:extLst>
          </a:blip>
          <a:srcRect t="-726" r="63064" b="-726"/>
          <a:stretch/>
        </p:blipFill>
        <p:spPr>
          <a:xfrm>
            <a:off x="10763366" y="603545"/>
            <a:ext cx="7524634" cy="7336758"/>
          </a:xfrm>
          <a:prstGeom prst="rect">
            <a:avLst/>
          </a:prstGeom>
          <a:ln w="19050">
            <a:solidFill>
              <a:schemeClr val="accent5"/>
            </a:solidFill>
          </a:ln>
        </p:spPr>
      </p:pic>
      <p:grpSp>
        <p:nvGrpSpPr>
          <p:cNvPr id="6" name="Group 5">
            <a:extLst>
              <a:ext uri="{FF2B5EF4-FFF2-40B4-BE49-F238E27FC236}">
                <a16:creationId xmlns:a16="http://schemas.microsoft.com/office/drawing/2014/main" id="{B9E72929-FFBD-831A-320B-5FF12CC5F820}"/>
              </a:ext>
            </a:extLst>
          </p:cNvPr>
          <p:cNvGrpSpPr/>
          <p:nvPr/>
        </p:nvGrpSpPr>
        <p:grpSpPr>
          <a:xfrm>
            <a:off x="429637" y="8689925"/>
            <a:ext cx="3276250" cy="1310500"/>
            <a:chOff x="429637" y="8689925"/>
            <a:chExt cx="3276250" cy="1310500"/>
          </a:xfrm>
        </p:grpSpPr>
        <p:sp>
          <p:nvSpPr>
            <p:cNvPr id="9" name="Freeform 4">
              <a:extLst>
                <a:ext uri="{FF2B5EF4-FFF2-40B4-BE49-F238E27FC236}">
                  <a16:creationId xmlns:a16="http://schemas.microsoft.com/office/drawing/2014/main" id="{42355095-5A5B-E8B1-D6B2-CBDD71A93045}"/>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endParaRPr lang="en-US"/>
            </a:p>
          </p:txBody>
        </p:sp>
        <p:pic>
          <p:nvPicPr>
            <p:cNvPr id="10" name="Picture 9" descr="A logo for a company&#10;&#10;AI-generated content may be incorrect.">
              <a:extLst>
                <a:ext uri="{FF2B5EF4-FFF2-40B4-BE49-F238E27FC236}">
                  <a16:creationId xmlns:a16="http://schemas.microsoft.com/office/drawing/2014/main" id="{201C9BEB-B008-A3B8-7862-EB744390095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75D654-96AA-B0D5-BF36-B75308B68AF6}"/>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ABBD45C9-4427-120D-07CC-2661C02BA18A}"/>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6069EB95-182E-5E6B-6449-9FFA3E483DFD}"/>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A4BB5809-40C0-DA3C-6C36-9885D804710B}"/>
              </a:ext>
            </a:extLst>
          </p:cNvPr>
          <p:cNvSpPr txBox="1"/>
          <p:nvPr/>
        </p:nvSpPr>
        <p:spPr>
          <a:xfrm>
            <a:off x="1488324" y="474550"/>
            <a:ext cx="16571075" cy="1157881"/>
          </a:xfrm>
          <a:prstGeom prst="rect">
            <a:avLst/>
          </a:prstGeom>
        </p:spPr>
        <p:txBody>
          <a:bodyPr wrap="square" lIns="0" tIns="0" rIns="0" bIns="0" rtlCol="0" anchor="t">
            <a:spAutoFit/>
          </a:bodyPr>
          <a:lstStyle/>
          <a:p>
            <a:pPr algn="l">
              <a:lnSpc>
                <a:spcPts val="9792"/>
              </a:lnSpc>
            </a:pPr>
            <a:r>
              <a:rPr lang="en-GB" sz="5400" dirty="0">
                <a:solidFill>
                  <a:srgbClr val="2D4459"/>
                </a:solidFill>
                <a:latin typeface="Cabin 1"/>
                <a:ea typeface="Cabin 1"/>
                <a:cs typeface="Cabin 1"/>
                <a:sym typeface="Cabin 1"/>
              </a:rPr>
              <a:t>Gearbox</a:t>
            </a:r>
            <a:r>
              <a:rPr lang="pl-PL" sz="5400" dirty="0">
                <a:solidFill>
                  <a:srgbClr val="2D4459"/>
                </a:solidFill>
                <a:latin typeface="Cabin 1"/>
                <a:ea typeface="Cabin 1"/>
                <a:cs typeface="Cabin 1"/>
                <a:sym typeface="Cabin 1"/>
              </a:rPr>
              <a:t> </a:t>
            </a:r>
            <a:r>
              <a:rPr lang="en-GB" sz="5400" dirty="0">
                <a:solidFill>
                  <a:srgbClr val="2D4459"/>
                </a:solidFill>
                <a:latin typeface="Cabin 1"/>
                <a:ea typeface="Cabin 1"/>
                <a:cs typeface="Cabin 1"/>
                <a:sym typeface="Cabin 1"/>
              </a:rPr>
              <a:t>building elements</a:t>
            </a:r>
            <a:endParaRPr lang="en-US" sz="6800" dirty="0">
              <a:solidFill>
                <a:srgbClr val="2D4459"/>
              </a:solidFill>
              <a:latin typeface="Cabin 1"/>
              <a:ea typeface="Cabin 1"/>
              <a:cs typeface="Cabin 1"/>
              <a:sym typeface="Cabin 1"/>
            </a:endParaRPr>
          </a:p>
        </p:txBody>
      </p:sp>
      <p:grpSp>
        <p:nvGrpSpPr>
          <p:cNvPr id="11" name="Group 2">
            <a:extLst>
              <a:ext uri="{FF2B5EF4-FFF2-40B4-BE49-F238E27FC236}">
                <a16:creationId xmlns:a16="http://schemas.microsoft.com/office/drawing/2014/main" id="{DAE47DAC-7FFC-6916-0C2E-35B73EF37B83}"/>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0AD5C711-A823-96D0-F7F7-2B89048A4BAA}"/>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graphicFrame>
        <p:nvGraphicFramePr>
          <p:cNvPr id="8" name="Diagram 7">
            <a:extLst>
              <a:ext uri="{FF2B5EF4-FFF2-40B4-BE49-F238E27FC236}">
                <a16:creationId xmlns:a16="http://schemas.microsoft.com/office/drawing/2014/main" id="{6D5821E3-8B63-E7DF-32F8-C940BC9F6956}"/>
              </a:ext>
            </a:extLst>
          </p:cNvPr>
          <p:cNvGraphicFramePr/>
          <p:nvPr>
            <p:extLst>
              <p:ext uri="{D42A27DB-BD31-4B8C-83A1-F6EECF244321}">
                <p14:modId xmlns:p14="http://schemas.microsoft.com/office/powerpoint/2010/main" val="668303614"/>
              </p:ext>
            </p:extLst>
          </p:nvPr>
        </p:nvGraphicFramePr>
        <p:xfrm>
          <a:off x="1219200" y="1405167"/>
          <a:ext cx="14267567" cy="78531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4" name="Group 3">
            <a:extLst>
              <a:ext uri="{FF2B5EF4-FFF2-40B4-BE49-F238E27FC236}">
                <a16:creationId xmlns:a16="http://schemas.microsoft.com/office/drawing/2014/main" id="{D9F1C6F8-F80C-6734-D205-A03159C72DF1}"/>
              </a:ext>
            </a:extLst>
          </p:cNvPr>
          <p:cNvGrpSpPr/>
          <p:nvPr/>
        </p:nvGrpSpPr>
        <p:grpSpPr>
          <a:xfrm>
            <a:off x="429637" y="8689925"/>
            <a:ext cx="3276250" cy="1310500"/>
            <a:chOff x="429637" y="8689925"/>
            <a:chExt cx="3276250" cy="1310500"/>
          </a:xfrm>
        </p:grpSpPr>
        <p:sp>
          <p:nvSpPr>
            <p:cNvPr id="5" name="Freeform 4">
              <a:extLst>
                <a:ext uri="{FF2B5EF4-FFF2-40B4-BE49-F238E27FC236}">
                  <a16:creationId xmlns:a16="http://schemas.microsoft.com/office/drawing/2014/main" id="{0F33A082-653D-0A89-2CF6-8FDECFD12634}"/>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8"/>
              <a:stretch>
                <a:fillRect/>
              </a:stretch>
            </a:blipFill>
          </p:spPr>
          <p:txBody>
            <a:bodyPr/>
            <a:lstStyle/>
            <a:p>
              <a:endParaRPr lang="en-US"/>
            </a:p>
          </p:txBody>
        </p:sp>
        <p:pic>
          <p:nvPicPr>
            <p:cNvPr id="6" name="Picture 5" descr="A logo for a company&#10;&#10;AI-generated content may be incorrect.">
              <a:extLst>
                <a:ext uri="{FF2B5EF4-FFF2-40B4-BE49-F238E27FC236}">
                  <a16:creationId xmlns:a16="http://schemas.microsoft.com/office/drawing/2014/main" id="{75B307AB-197D-E315-1FD7-289F0E303CF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252631908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A45A7B-6FAB-2CED-6F5A-60B59C1C30C0}"/>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00F8F302-A839-4367-5E35-A31D67616AB7}"/>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BC6F191D-246F-2FE6-11B0-8CF0CC857E41}"/>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F13BB7E3-2D26-435C-48D6-C709B3DAA650}"/>
              </a:ext>
            </a:extLst>
          </p:cNvPr>
          <p:cNvSpPr txBox="1"/>
          <p:nvPr/>
        </p:nvSpPr>
        <p:spPr>
          <a:xfrm>
            <a:off x="1488324" y="474550"/>
            <a:ext cx="16571075" cy="1157881"/>
          </a:xfrm>
          <a:prstGeom prst="rect">
            <a:avLst/>
          </a:prstGeom>
        </p:spPr>
        <p:txBody>
          <a:bodyPr wrap="square" lIns="0" tIns="0" rIns="0" bIns="0" rtlCol="0" anchor="t">
            <a:spAutoFit/>
          </a:bodyPr>
          <a:lstStyle/>
          <a:p>
            <a:pPr algn="l">
              <a:lnSpc>
                <a:spcPts val="9792"/>
              </a:lnSpc>
            </a:pPr>
            <a:r>
              <a:rPr lang="en-GB" sz="5400" dirty="0">
                <a:solidFill>
                  <a:srgbClr val="2D4459"/>
                </a:solidFill>
                <a:latin typeface="Cabin 1"/>
                <a:ea typeface="Cabin 1"/>
                <a:cs typeface="Cabin 1"/>
                <a:sym typeface="Cabin 1"/>
              </a:rPr>
              <a:t>Gearbox</a:t>
            </a:r>
            <a:r>
              <a:rPr lang="pl-PL" sz="5400" dirty="0">
                <a:solidFill>
                  <a:srgbClr val="2D4459"/>
                </a:solidFill>
                <a:latin typeface="Cabin 1"/>
                <a:ea typeface="Cabin 1"/>
                <a:cs typeface="Cabin 1"/>
                <a:sym typeface="Cabin 1"/>
              </a:rPr>
              <a:t> </a:t>
            </a:r>
            <a:r>
              <a:rPr lang="en-GB" sz="5400" dirty="0">
                <a:solidFill>
                  <a:srgbClr val="2D4459"/>
                </a:solidFill>
                <a:latin typeface="Cabin 1"/>
                <a:ea typeface="Cabin 1"/>
                <a:cs typeface="Cabin 1"/>
                <a:sym typeface="Cabin 1"/>
              </a:rPr>
              <a:t>structure</a:t>
            </a:r>
            <a:endParaRPr lang="en-US" sz="6800" dirty="0">
              <a:solidFill>
                <a:srgbClr val="2D4459"/>
              </a:solidFill>
              <a:latin typeface="Cabin 1"/>
              <a:ea typeface="Cabin 1"/>
              <a:cs typeface="Cabin 1"/>
              <a:sym typeface="Cabin 1"/>
            </a:endParaRPr>
          </a:p>
        </p:txBody>
      </p:sp>
      <p:grpSp>
        <p:nvGrpSpPr>
          <p:cNvPr id="11" name="Group 2">
            <a:extLst>
              <a:ext uri="{FF2B5EF4-FFF2-40B4-BE49-F238E27FC236}">
                <a16:creationId xmlns:a16="http://schemas.microsoft.com/office/drawing/2014/main" id="{C89D2699-AAE8-2CE7-979F-1D96072CF054}"/>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ED9BF01D-167B-224B-5521-9F8409B21F0C}"/>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6" name="TextBox 6">
            <a:extLst>
              <a:ext uri="{FF2B5EF4-FFF2-40B4-BE49-F238E27FC236}">
                <a16:creationId xmlns:a16="http://schemas.microsoft.com/office/drawing/2014/main" id="{A04B962E-9D02-940C-8B2E-8F2B6D4D5126}"/>
              </a:ext>
            </a:extLst>
          </p:cNvPr>
          <p:cNvSpPr txBox="1"/>
          <p:nvPr/>
        </p:nvSpPr>
        <p:spPr>
          <a:xfrm>
            <a:off x="1549949" y="2132254"/>
            <a:ext cx="8229599" cy="6216125"/>
          </a:xfrm>
          <a:prstGeom prst="rect">
            <a:avLst/>
          </a:prstGeom>
        </p:spPr>
        <p:txBody>
          <a:bodyPr wrap="square" lIns="0" tIns="0" rIns="0" bIns="0" rtlCol="0" anchor="t">
            <a:spAutoFit/>
          </a:bodyPr>
          <a:lstStyle/>
          <a:p>
            <a:pPr marL="214313" lvl="1" algn="l">
              <a:lnSpc>
                <a:spcPct val="200000"/>
              </a:lnSpc>
            </a:pPr>
            <a:r>
              <a:rPr lang="en-US" sz="2400" b="1" dirty="0">
                <a:solidFill>
                  <a:srgbClr val="515454"/>
                </a:solidFill>
                <a:latin typeface="Cabin 3"/>
                <a:ea typeface="Cabin 3"/>
                <a:cs typeface="Cabin 3"/>
                <a:sym typeface="Cabin 3"/>
              </a:rPr>
              <a:t>Structure of wind turbine gearbox </a:t>
            </a:r>
          </a:p>
          <a:p>
            <a:pPr marL="671513" lvl="1" indent="-457200" algn="l">
              <a:lnSpc>
                <a:spcPct val="150000"/>
              </a:lnSpc>
              <a:buFont typeface="+mj-lt"/>
              <a:buAutoNum type="arabicPeriod"/>
            </a:pPr>
            <a:r>
              <a:rPr lang="en-US" sz="2400" dirty="0">
                <a:solidFill>
                  <a:srgbClr val="515454"/>
                </a:solidFill>
                <a:latin typeface="Cabin 3"/>
                <a:ea typeface="Cabin 3"/>
                <a:cs typeface="Cabin 3"/>
                <a:sym typeface="Cabin 3"/>
              </a:rPr>
              <a:t>housing </a:t>
            </a:r>
          </a:p>
          <a:p>
            <a:pPr marL="671513" lvl="1" indent="-457200" algn="l">
              <a:lnSpc>
                <a:spcPct val="150000"/>
              </a:lnSpc>
              <a:buFont typeface="+mj-lt"/>
              <a:buAutoNum type="arabicPeriod"/>
            </a:pPr>
            <a:r>
              <a:rPr lang="en-US" sz="2400" dirty="0">
                <a:solidFill>
                  <a:srgbClr val="515454"/>
                </a:solidFill>
                <a:latin typeface="Cabin 3"/>
                <a:ea typeface="Cabin 3"/>
                <a:cs typeface="Cabin 3"/>
                <a:sym typeface="Cabin 3"/>
              </a:rPr>
              <a:t>sun gear</a:t>
            </a:r>
          </a:p>
          <a:p>
            <a:pPr marL="671513" lvl="1" indent="-457200" algn="l">
              <a:lnSpc>
                <a:spcPct val="150000"/>
              </a:lnSpc>
              <a:buFont typeface="+mj-lt"/>
              <a:buAutoNum type="arabicPeriod"/>
            </a:pPr>
            <a:r>
              <a:rPr lang="en-US" sz="2400" dirty="0">
                <a:solidFill>
                  <a:srgbClr val="515454"/>
                </a:solidFill>
                <a:latin typeface="Cabin 3"/>
                <a:ea typeface="Cabin 3"/>
                <a:cs typeface="Cabin 3"/>
                <a:sym typeface="Cabin 3"/>
              </a:rPr>
              <a:t>wind turbine's rotor</a:t>
            </a:r>
          </a:p>
          <a:p>
            <a:pPr marL="671513" lvl="1" indent="-457200" algn="l">
              <a:lnSpc>
                <a:spcPct val="150000"/>
              </a:lnSpc>
              <a:buFont typeface="+mj-lt"/>
              <a:buAutoNum type="arabicPeriod"/>
            </a:pPr>
            <a:r>
              <a:rPr lang="en-US" sz="2400" dirty="0">
                <a:solidFill>
                  <a:srgbClr val="515454"/>
                </a:solidFill>
                <a:latin typeface="Cabin 3"/>
                <a:ea typeface="Cabin 3"/>
                <a:cs typeface="Cabin 3"/>
                <a:sym typeface="Cabin 3"/>
              </a:rPr>
              <a:t>planetary arm </a:t>
            </a:r>
          </a:p>
          <a:p>
            <a:pPr marL="671513" lvl="1" indent="-457200" algn="l">
              <a:lnSpc>
                <a:spcPct val="150000"/>
              </a:lnSpc>
              <a:buFont typeface="+mj-lt"/>
              <a:buAutoNum type="arabicPeriod"/>
            </a:pPr>
            <a:r>
              <a:rPr lang="en-US" sz="2400" dirty="0">
                <a:solidFill>
                  <a:srgbClr val="515454"/>
                </a:solidFill>
                <a:latin typeface="Cabin 3"/>
                <a:ea typeface="Cabin 3"/>
                <a:cs typeface="Cabin 3"/>
                <a:sym typeface="Cabin 3"/>
              </a:rPr>
              <a:t>ring gear </a:t>
            </a:r>
          </a:p>
          <a:p>
            <a:pPr marL="671513" lvl="1" indent="-457200" algn="l">
              <a:lnSpc>
                <a:spcPct val="150000"/>
              </a:lnSpc>
              <a:buFont typeface="+mj-lt"/>
              <a:buAutoNum type="arabicPeriod"/>
            </a:pPr>
            <a:r>
              <a:rPr lang="en-US" sz="2400" dirty="0">
                <a:solidFill>
                  <a:srgbClr val="515454"/>
                </a:solidFill>
                <a:latin typeface="Cabin 3"/>
                <a:ea typeface="Cabin 3"/>
                <a:cs typeface="Cabin 3"/>
                <a:sym typeface="Cabin 3"/>
              </a:rPr>
              <a:t>planetary gear (there are a total of three planets gears)</a:t>
            </a:r>
          </a:p>
          <a:p>
            <a:pPr marL="671513" lvl="1" indent="-457200" algn="l">
              <a:lnSpc>
                <a:spcPct val="150000"/>
              </a:lnSpc>
              <a:buFont typeface="+mj-lt"/>
              <a:buAutoNum type="arabicPeriod"/>
            </a:pPr>
            <a:r>
              <a:rPr lang="en-US" sz="2400" dirty="0">
                <a:solidFill>
                  <a:srgbClr val="515454"/>
                </a:solidFill>
                <a:latin typeface="Cabin 3"/>
                <a:ea typeface="Cabin 3"/>
                <a:cs typeface="Cabin 3"/>
                <a:sym typeface="Cabin 3"/>
              </a:rPr>
              <a:t>sun shaft </a:t>
            </a:r>
          </a:p>
          <a:p>
            <a:pPr marL="671513" lvl="1" indent="-457200" algn="l">
              <a:lnSpc>
                <a:spcPct val="150000"/>
              </a:lnSpc>
              <a:buFont typeface="+mj-lt"/>
              <a:buAutoNum type="arabicPeriod"/>
            </a:pPr>
            <a:r>
              <a:rPr lang="en-US" sz="2400" dirty="0">
                <a:solidFill>
                  <a:srgbClr val="515454"/>
                </a:solidFill>
                <a:latin typeface="Cabin 3"/>
                <a:ea typeface="Cabin 3"/>
                <a:cs typeface="Cabin 3"/>
                <a:sym typeface="Cabin 3"/>
              </a:rPr>
              <a:t>wheel, </a:t>
            </a:r>
          </a:p>
          <a:p>
            <a:pPr marL="671513" lvl="1" indent="-457200" algn="l">
              <a:lnSpc>
                <a:spcPct val="150000"/>
              </a:lnSpc>
              <a:buFont typeface="+mj-lt"/>
              <a:buAutoNum type="arabicPeriod"/>
            </a:pPr>
            <a:r>
              <a:rPr lang="en-US" sz="2400" dirty="0">
                <a:solidFill>
                  <a:srgbClr val="515454"/>
                </a:solidFill>
                <a:latin typeface="Cabin 3"/>
                <a:ea typeface="Cabin 3"/>
                <a:cs typeface="Cabin 3"/>
                <a:sym typeface="Cabin 3"/>
              </a:rPr>
              <a:t>middle shaft</a:t>
            </a:r>
          </a:p>
          <a:p>
            <a:pPr marL="671513" lvl="1" indent="-457200" algn="l">
              <a:lnSpc>
                <a:spcPct val="150000"/>
              </a:lnSpc>
              <a:buFont typeface="+mj-lt"/>
              <a:buAutoNum type="arabicPeriod"/>
            </a:pPr>
            <a:r>
              <a:rPr lang="en-US" sz="2400" dirty="0">
                <a:solidFill>
                  <a:srgbClr val="515454"/>
                </a:solidFill>
                <a:latin typeface="Cabin 3"/>
                <a:ea typeface="Cabin 3"/>
                <a:cs typeface="Cabin 3"/>
                <a:sym typeface="Cabin 3"/>
              </a:rPr>
              <a:t>high-speed shaft</a:t>
            </a:r>
          </a:p>
        </p:txBody>
      </p:sp>
      <p:pic>
        <p:nvPicPr>
          <p:cNvPr id="17410" name="Picture 2">
            <a:extLst>
              <a:ext uri="{FF2B5EF4-FFF2-40B4-BE49-F238E27FC236}">
                <a16:creationId xmlns:a16="http://schemas.microsoft.com/office/drawing/2014/main" id="{12B46ED0-249B-506E-A07B-12C2D5D8585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79548" y="2700629"/>
            <a:ext cx="5257800" cy="5851965"/>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a:extLst>
              <a:ext uri="{FF2B5EF4-FFF2-40B4-BE49-F238E27FC236}">
                <a16:creationId xmlns:a16="http://schemas.microsoft.com/office/drawing/2014/main" id="{5092CE2E-92D6-E7E3-2C67-25A15DE6EADB}"/>
              </a:ext>
            </a:extLst>
          </p:cNvPr>
          <p:cNvGrpSpPr/>
          <p:nvPr/>
        </p:nvGrpSpPr>
        <p:grpSpPr>
          <a:xfrm>
            <a:off x="429637" y="8689925"/>
            <a:ext cx="3276250" cy="1310500"/>
            <a:chOff x="429637" y="8689925"/>
            <a:chExt cx="3276250" cy="1310500"/>
          </a:xfrm>
        </p:grpSpPr>
        <p:sp>
          <p:nvSpPr>
            <p:cNvPr id="8" name="Freeform 4">
              <a:extLst>
                <a:ext uri="{FF2B5EF4-FFF2-40B4-BE49-F238E27FC236}">
                  <a16:creationId xmlns:a16="http://schemas.microsoft.com/office/drawing/2014/main" id="{62E119FA-260C-C779-486D-5DC398B2EEB4}"/>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endParaRPr lang="en-US"/>
            </a:p>
          </p:txBody>
        </p:sp>
        <p:pic>
          <p:nvPicPr>
            <p:cNvPr id="9" name="Picture 8" descr="A logo for a company&#10;&#10;AI-generated content may be incorrect.">
              <a:extLst>
                <a:ext uri="{FF2B5EF4-FFF2-40B4-BE49-F238E27FC236}">
                  <a16:creationId xmlns:a16="http://schemas.microsoft.com/office/drawing/2014/main" id="{367B9B40-F2E8-37D2-4DD7-12F286BAD38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95262638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00CA51-057A-A335-C65D-ED7E31C0039B}"/>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A03BE764-D44A-4EB9-7E8C-511757FD0E17}"/>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205598BE-CF7A-D9FF-BFDD-2052376F5077}"/>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5FEE8C35-4000-A2A2-E043-25D59023DEE7}"/>
              </a:ext>
            </a:extLst>
          </p:cNvPr>
          <p:cNvSpPr txBox="1"/>
          <p:nvPr/>
        </p:nvSpPr>
        <p:spPr>
          <a:xfrm>
            <a:off x="1488324" y="474550"/>
            <a:ext cx="16571075" cy="1157881"/>
          </a:xfrm>
          <a:prstGeom prst="rect">
            <a:avLst/>
          </a:prstGeom>
        </p:spPr>
        <p:txBody>
          <a:bodyPr wrap="square" lIns="0" tIns="0" rIns="0" bIns="0" rtlCol="0" anchor="t">
            <a:spAutoFit/>
          </a:bodyPr>
          <a:lstStyle/>
          <a:p>
            <a:pPr algn="l">
              <a:lnSpc>
                <a:spcPts val="9792"/>
              </a:lnSpc>
            </a:pPr>
            <a:r>
              <a:rPr lang="en-GB" sz="5400" dirty="0">
                <a:solidFill>
                  <a:srgbClr val="2D4459"/>
                </a:solidFill>
                <a:latin typeface="Cabin 1"/>
                <a:ea typeface="Cabin 1"/>
                <a:cs typeface="Cabin 1"/>
                <a:sym typeface="Cabin 1"/>
              </a:rPr>
              <a:t>Gearbox</a:t>
            </a:r>
            <a:r>
              <a:rPr lang="pl-PL" sz="5400" dirty="0">
                <a:solidFill>
                  <a:srgbClr val="2D4459"/>
                </a:solidFill>
                <a:latin typeface="Cabin 1"/>
                <a:ea typeface="Cabin 1"/>
                <a:cs typeface="Cabin 1"/>
                <a:sym typeface="Cabin 1"/>
              </a:rPr>
              <a:t> </a:t>
            </a:r>
            <a:r>
              <a:rPr lang="en-GB" sz="5400" dirty="0">
                <a:solidFill>
                  <a:srgbClr val="2D4459"/>
                </a:solidFill>
                <a:latin typeface="Cabin 1"/>
                <a:ea typeface="Cabin 1"/>
                <a:cs typeface="Cabin 1"/>
                <a:sym typeface="Cabin 1"/>
              </a:rPr>
              <a:t>structure</a:t>
            </a:r>
            <a:endParaRPr lang="en-US" sz="6800" dirty="0">
              <a:solidFill>
                <a:srgbClr val="2D4459"/>
              </a:solidFill>
              <a:latin typeface="Cabin 1"/>
              <a:ea typeface="Cabin 1"/>
              <a:cs typeface="Cabin 1"/>
              <a:sym typeface="Cabin 1"/>
            </a:endParaRPr>
          </a:p>
        </p:txBody>
      </p:sp>
      <p:grpSp>
        <p:nvGrpSpPr>
          <p:cNvPr id="11" name="Group 2">
            <a:extLst>
              <a:ext uri="{FF2B5EF4-FFF2-40B4-BE49-F238E27FC236}">
                <a16:creationId xmlns:a16="http://schemas.microsoft.com/office/drawing/2014/main" id="{77E1679B-977E-9866-8173-225646C565A1}"/>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311BC4F9-1AC1-09B9-4778-A81AB8BC4F7A}"/>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graphicFrame>
        <p:nvGraphicFramePr>
          <p:cNvPr id="5" name="Object 4">
            <a:extLst>
              <a:ext uri="{FF2B5EF4-FFF2-40B4-BE49-F238E27FC236}">
                <a16:creationId xmlns:a16="http://schemas.microsoft.com/office/drawing/2014/main" id="{ACD246B0-1482-2CF9-04EA-787F4B75D4AB}"/>
              </a:ext>
            </a:extLst>
          </p:cNvPr>
          <p:cNvGraphicFramePr>
            <a:graphicFrameLocks noChangeAspect="1"/>
          </p:cNvGraphicFramePr>
          <p:nvPr>
            <p:extLst>
              <p:ext uri="{D42A27DB-BD31-4B8C-83A1-F6EECF244321}">
                <p14:modId xmlns:p14="http://schemas.microsoft.com/office/powerpoint/2010/main" val="3191967783"/>
              </p:ext>
            </p:extLst>
          </p:nvPr>
        </p:nvGraphicFramePr>
        <p:xfrm>
          <a:off x="3641647" y="1952841"/>
          <a:ext cx="10591800" cy="6526047"/>
        </p:xfrm>
        <a:graphic>
          <a:graphicData uri="http://schemas.openxmlformats.org/presentationml/2006/ole">
            <mc:AlternateContent xmlns:mc="http://schemas.openxmlformats.org/markup-compatibility/2006">
              <mc:Choice xmlns:v="urn:schemas-microsoft-com:vml" Requires="v">
                <p:oleObj name="Billede" r:id="rId3" imgW="6705531" imgH="4422579" progId="Word.Picture.8">
                  <p:embed/>
                </p:oleObj>
              </mc:Choice>
              <mc:Fallback>
                <p:oleObj name="Billede" r:id="rId3" imgW="6705531" imgH="4422579" progId="Word.Picture.8">
                  <p:embed/>
                  <p:pic>
                    <p:nvPicPr>
                      <p:cNvPr id="5" name="Object 4">
                        <a:extLst>
                          <a:ext uri="{FF2B5EF4-FFF2-40B4-BE49-F238E27FC236}">
                            <a16:creationId xmlns:a16="http://schemas.microsoft.com/office/drawing/2014/main" id="{ACD246B0-1482-2CF9-04EA-787F4B75D4AB}"/>
                          </a:ext>
                        </a:extLst>
                      </p:cNvPr>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41647" y="1952841"/>
                        <a:ext cx="10591800" cy="6526047"/>
                      </a:xfrm>
                      <a:prstGeom prst="rect">
                        <a:avLst/>
                      </a:prstGeom>
                      <a:noFill/>
                      <a:ln>
                        <a:noFill/>
                      </a:ln>
                      <a:effectLst/>
                    </p:spPr>
                  </p:pic>
                </p:oleObj>
              </mc:Fallback>
            </mc:AlternateContent>
          </a:graphicData>
        </a:graphic>
      </p:graphicFrame>
      <p:grpSp>
        <p:nvGrpSpPr>
          <p:cNvPr id="4" name="Group 3">
            <a:extLst>
              <a:ext uri="{FF2B5EF4-FFF2-40B4-BE49-F238E27FC236}">
                <a16:creationId xmlns:a16="http://schemas.microsoft.com/office/drawing/2014/main" id="{5F057EB9-9183-240E-0DF6-0D22F278ACCF}"/>
              </a:ext>
            </a:extLst>
          </p:cNvPr>
          <p:cNvGrpSpPr/>
          <p:nvPr/>
        </p:nvGrpSpPr>
        <p:grpSpPr>
          <a:xfrm>
            <a:off x="429637" y="8689925"/>
            <a:ext cx="3276250" cy="1310500"/>
            <a:chOff x="429637" y="8689925"/>
            <a:chExt cx="3276250" cy="1310500"/>
          </a:xfrm>
        </p:grpSpPr>
        <p:sp>
          <p:nvSpPr>
            <p:cNvPr id="6" name="Freeform 4">
              <a:extLst>
                <a:ext uri="{FF2B5EF4-FFF2-40B4-BE49-F238E27FC236}">
                  <a16:creationId xmlns:a16="http://schemas.microsoft.com/office/drawing/2014/main" id="{4C507D1A-9CC8-F5A3-CEFF-C9C2EA2DE8AF}"/>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5"/>
              <a:stretch>
                <a:fillRect/>
              </a:stretch>
            </a:blipFill>
          </p:spPr>
          <p:txBody>
            <a:bodyPr/>
            <a:lstStyle/>
            <a:p>
              <a:endParaRPr lang="en-US"/>
            </a:p>
          </p:txBody>
        </p:sp>
        <p:pic>
          <p:nvPicPr>
            <p:cNvPr id="8" name="Picture 7" descr="A logo for a company&#10;&#10;AI-generated content may be incorrect.">
              <a:extLst>
                <a:ext uri="{FF2B5EF4-FFF2-40B4-BE49-F238E27FC236}">
                  <a16:creationId xmlns:a16="http://schemas.microsoft.com/office/drawing/2014/main" id="{C251D388-8FFF-FEE1-999D-B5D67390531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377238150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049D4F-F8B6-8D24-B3C1-CA87B2086B0E}"/>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11DB73D4-EF96-F465-873D-C63F8146F0F2}"/>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4CBA9FF1-8DC6-5E4D-417C-E098C82FE5D0}"/>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F0B34D40-14D2-ECF2-A045-E842DEB59677}"/>
              </a:ext>
            </a:extLst>
          </p:cNvPr>
          <p:cNvSpPr txBox="1"/>
          <p:nvPr/>
        </p:nvSpPr>
        <p:spPr>
          <a:xfrm>
            <a:off x="1488324" y="474550"/>
            <a:ext cx="16571075" cy="1157881"/>
          </a:xfrm>
          <a:prstGeom prst="rect">
            <a:avLst/>
          </a:prstGeom>
        </p:spPr>
        <p:txBody>
          <a:bodyPr wrap="square" lIns="0" tIns="0" rIns="0" bIns="0" rtlCol="0" anchor="t">
            <a:spAutoFit/>
          </a:bodyPr>
          <a:lstStyle/>
          <a:p>
            <a:pPr algn="l">
              <a:lnSpc>
                <a:spcPts val="9792"/>
              </a:lnSpc>
            </a:pPr>
            <a:r>
              <a:rPr lang="en-GB" sz="5400" dirty="0">
                <a:solidFill>
                  <a:srgbClr val="2D4459"/>
                </a:solidFill>
                <a:latin typeface="Cabin 1"/>
                <a:ea typeface="Cabin 1"/>
                <a:cs typeface="Cabin 1"/>
                <a:sym typeface="Cabin 1"/>
              </a:rPr>
              <a:t>Gearbox</a:t>
            </a:r>
            <a:r>
              <a:rPr lang="pl-PL" sz="5400" dirty="0">
                <a:solidFill>
                  <a:srgbClr val="2D4459"/>
                </a:solidFill>
                <a:latin typeface="Cabin 1"/>
                <a:ea typeface="Cabin 1"/>
                <a:cs typeface="Cabin 1"/>
                <a:sym typeface="Cabin 1"/>
              </a:rPr>
              <a:t> </a:t>
            </a:r>
            <a:r>
              <a:rPr lang="en-GB" sz="5400" dirty="0">
                <a:solidFill>
                  <a:srgbClr val="2D4459"/>
                </a:solidFill>
                <a:latin typeface="Cabin 1"/>
                <a:ea typeface="Cabin 1"/>
                <a:cs typeface="Cabin 1"/>
                <a:sym typeface="Cabin 1"/>
              </a:rPr>
              <a:t>structure</a:t>
            </a:r>
            <a:endParaRPr lang="en-US" sz="6800" dirty="0">
              <a:solidFill>
                <a:srgbClr val="2D4459"/>
              </a:solidFill>
              <a:latin typeface="Cabin 1"/>
              <a:ea typeface="Cabin 1"/>
              <a:cs typeface="Cabin 1"/>
              <a:sym typeface="Cabin 1"/>
            </a:endParaRPr>
          </a:p>
        </p:txBody>
      </p:sp>
      <p:grpSp>
        <p:nvGrpSpPr>
          <p:cNvPr id="11" name="Group 2">
            <a:extLst>
              <a:ext uri="{FF2B5EF4-FFF2-40B4-BE49-F238E27FC236}">
                <a16:creationId xmlns:a16="http://schemas.microsoft.com/office/drawing/2014/main" id="{89CA67FD-8409-DED8-777E-161E6F77EB95}"/>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2D995053-EA95-5D2D-72A1-7BFEF9E2C5A5}"/>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pic>
        <p:nvPicPr>
          <p:cNvPr id="6" name="Bilde 5" descr="Et bilde som inneholder tannhjul, metallvarer, Bildel&#10;&#10;Automatisk generert beskrivelse">
            <a:extLst>
              <a:ext uri="{FF2B5EF4-FFF2-40B4-BE49-F238E27FC236}">
                <a16:creationId xmlns:a16="http://schemas.microsoft.com/office/drawing/2014/main" id="{4F1C9B12-843F-E4B8-ED2F-5F69D55B4F8F}"/>
              </a:ext>
            </a:extLst>
          </p:cNvPr>
          <p:cNvPicPr>
            <a:picLocks noChangeAspect="1"/>
          </p:cNvPicPr>
          <p:nvPr/>
        </p:nvPicPr>
        <p:blipFill>
          <a:blip r:embed="rId3"/>
          <a:stretch>
            <a:fillRect/>
          </a:stretch>
        </p:blipFill>
        <p:spPr>
          <a:xfrm>
            <a:off x="2133569" y="2184315"/>
            <a:ext cx="12115800" cy="6045880"/>
          </a:xfrm>
          <a:prstGeom prst="rect">
            <a:avLst/>
          </a:prstGeom>
        </p:spPr>
      </p:pic>
      <p:grpSp>
        <p:nvGrpSpPr>
          <p:cNvPr id="4" name="Group 3">
            <a:extLst>
              <a:ext uri="{FF2B5EF4-FFF2-40B4-BE49-F238E27FC236}">
                <a16:creationId xmlns:a16="http://schemas.microsoft.com/office/drawing/2014/main" id="{77E76E39-2C79-8C5A-2266-64A091B0C6DF}"/>
              </a:ext>
            </a:extLst>
          </p:cNvPr>
          <p:cNvGrpSpPr/>
          <p:nvPr/>
        </p:nvGrpSpPr>
        <p:grpSpPr>
          <a:xfrm>
            <a:off x="429637" y="8689925"/>
            <a:ext cx="3276250" cy="1310500"/>
            <a:chOff x="429637" y="8689925"/>
            <a:chExt cx="3276250" cy="1310500"/>
          </a:xfrm>
        </p:grpSpPr>
        <p:sp>
          <p:nvSpPr>
            <p:cNvPr id="5" name="Freeform 4">
              <a:extLst>
                <a:ext uri="{FF2B5EF4-FFF2-40B4-BE49-F238E27FC236}">
                  <a16:creationId xmlns:a16="http://schemas.microsoft.com/office/drawing/2014/main" id="{CB2A1C37-40DE-065E-E2B3-365AD8457296}"/>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endParaRPr lang="en-US"/>
            </a:p>
          </p:txBody>
        </p:sp>
        <p:pic>
          <p:nvPicPr>
            <p:cNvPr id="9" name="Picture 8" descr="A logo for a company&#10;&#10;AI-generated content may be incorrect.">
              <a:extLst>
                <a:ext uri="{FF2B5EF4-FFF2-40B4-BE49-F238E27FC236}">
                  <a16:creationId xmlns:a16="http://schemas.microsoft.com/office/drawing/2014/main" id="{021FB9A9-5955-8021-7DD4-12E4E9BF2C5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140941993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69DA94-6C6C-0B06-BB7A-475794E751F7}"/>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CCCCD057-7F72-739A-E727-7710F506CF73}"/>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68D61EAF-AAB7-2E0D-808E-958D70EE2F8B}"/>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D9264E60-2939-D5D2-7EA4-31F644A9BEE0}"/>
              </a:ext>
            </a:extLst>
          </p:cNvPr>
          <p:cNvSpPr txBox="1"/>
          <p:nvPr/>
        </p:nvSpPr>
        <p:spPr>
          <a:xfrm>
            <a:off x="1488324" y="474550"/>
            <a:ext cx="16571075" cy="1113575"/>
          </a:xfrm>
          <a:prstGeom prst="rect">
            <a:avLst/>
          </a:prstGeom>
        </p:spPr>
        <p:txBody>
          <a:bodyPr wrap="square" lIns="0" tIns="0" rIns="0" bIns="0" rtlCol="0" anchor="t">
            <a:spAutoFit/>
          </a:bodyPr>
          <a:lstStyle/>
          <a:p>
            <a:pPr algn="l">
              <a:lnSpc>
                <a:spcPts val="9792"/>
              </a:lnSpc>
            </a:pPr>
            <a:r>
              <a:rPr lang="en-GB" sz="5400" dirty="0">
                <a:solidFill>
                  <a:srgbClr val="2D4459"/>
                </a:solidFill>
                <a:latin typeface="Cabin 1"/>
                <a:ea typeface="Cabin 1"/>
                <a:cs typeface="Cabin 1"/>
                <a:sym typeface="Cabin 1"/>
              </a:rPr>
              <a:t>Gearbox structure</a:t>
            </a:r>
            <a:endParaRPr lang="en-US" sz="6800" dirty="0">
              <a:solidFill>
                <a:srgbClr val="2D4459"/>
              </a:solidFill>
              <a:latin typeface="Cabin 1"/>
              <a:ea typeface="Cabin 1"/>
              <a:cs typeface="Cabin 1"/>
              <a:sym typeface="Cabin 1"/>
            </a:endParaRPr>
          </a:p>
        </p:txBody>
      </p:sp>
      <p:grpSp>
        <p:nvGrpSpPr>
          <p:cNvPr id="11" name="Group 2">
            <a:extLst>
              <a:ext uri="{FF2B5EF4-FFF2-40B4-BE49-F238E27FC236}">
                <a16:creationId xmlns:a16="http://schemas.microsoft.com/office/drawing/2014/main" id="{7E9E163F-D558-6D84-C7FD-D3728138D136}"/>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124D32B6-B37E-5AAA-EC0C-D88FA7CCABCC}"/>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8" name="TextBox 6">
            <a:extLst>
              <a:ext uri="{FF2B5EF4-FFF2-40B4-BE49-F238E27FC236}">
                <a16:creationId xmlns:a16="http://schemas.microsoft.com/office/drawing/2014/main" id="{7DEA3B0A-C7FD-91ED-539C-FF8E51B609D7}"/>
              </a:ext>
            </a:extLst>
          </p:cNvPr>
          <p:cNvSpPr txBox="1"/>
          <p:nvPr/>
        </p:nvSpPr>
        <p:spPr>
          <a:xfrm>
            <a:off x="1549949" y="2132254"/>
            <a:ext cx="8229599" cy="629981"/>
          </a:xfrm>
          <a:prstGeom prst="rect">
            <a:avLst/>
          </a:prstGeom>
        </p:spPr>
        <p:txBody>
          <a:bodyPr wrap="square" lIns="0" tIns="0" rIns="0" bIns="0" rtlCol="0" anchor="t">
            <a:spAutoFit/>
          </a:bodyPr>
          <a:lstStyle/>
          <a:p>
            <a:pPr marL="214313" lvl="1" algn="l">
              <a:lnSpc>
                <a:spcPct val="200000"/>
              </a:lnSpc>
            </a:pPr>
            <a:r>
              <a:rPr lang="en-US" sz="2400" b="1" dirty="0">
                <a:solidFill>
                  <a:srgbClr val="515454"/>
                </a:solidFill>
                <a:latin typeface="Cabin 3"/>
                <a:ea typeface="Cabin 3"/>
                <a:cs typeface="Cabin 3"/>
                <a:sym typeface="Cabin 3"/>
              </a:rPr>
              <a:t>Shafts in gearbox</a:t>
            </a:r>
          </a:p>
        </p:txBody>
      </p:sp>
      <p:grpSp>
        <p:nvGrpSpPr>
          <p:cNvPr id="9" name="Group 34">
            <a:extLst>
              <a:ext uri="{FF2B5EF4-FFF2-40B4-BE49-F238E27FC236}">
                <a16:creationId xmlns:a16="http://schemas.microsoft.com/office/drawing/2014/main" id="{47C8D543-29F1-38D0-176C-3668F26BE3C1}"/>
              </a:ext>
            </a:extLst>
          </p:cNvPr>
          <p:cNvGrpSpPr>
            <a:grpSpLocks/>
          </p:cNvGrpSpPr>
          <p:nvPr/>
        </p:nvGrpSpPr>
        <p:grpSpPr bwMode="auto">
          <a:xfrm>
            <a:off x="3255931" y="2799666"/>
            <a:ext cx="11561016" cy="6018051"/>
            <a:chOff x="943" y="1434"/>
            <a:chExt cx="4296" cy="1849"/>
          </a:xfrm>
        </p:grpSpPr>
        <p:grpSp>
          <p:nvGrpSpPr>
            <p:cNvPr id="10" name="Group 9">
              <a:extLst>
                <a:ext uri="{FF2B5EF4-FFF2-40B4-BE49-F238E27FC236}">
                  <a16:creationId xmlns:a16="http://schemas.microsoft.com/office/drawing/2014/main" id="{AA941174-0E1A-F0A5-6227-D216FE02DBFB}"/>
                </a:ext>
              </a:extLst>
            </p:cNvPr>
            <p:cNvGrpSpPr>
              <a:grpSpLocks/>
            </p:cNvGrpSpPr>
            <p:nvPr/>
          </p:nvGrpSpPr>
          <p:grpSpPr bwMode="auto">
            <a:xfrm>
              <a:off x="1429" y="1434"/>
              <a:ext cx="2750" cy="1849"/>
              <a:chOff x="2057" y="8700"/>
              <a:chExt cx="6875" cy="4622"/>
            </a:xfrm>
          </p:grpSpPr>
          <p:sp>
            <p:nvSpPr>
              <p:cNvPr id="18" name="Rectangle 26">
                <a:extLst>
                  <a:ext uri="{FF2B5EF4-FFF2-40B4-BE49-F238E27FC236}">
                    <a16:creationId xmlns:a16="http://schemas.microsoft.com/office/drawing/2014/main" id="{B915D2AE-B1E1-61BA-E37A-AD7F3F8D683E}"/>
                  </a:ext>
                </a:extLst>
              </p:cNvPr>
              <p:cNvSpPr>
                <a:spLocks noChangeArrowheads="1"/>
              </p:cNvSpPr>
              <p:nvPr/>
            </p:nvSpPr>
            <p:spPr bwMode="auto">
              <a:xfrm>
                <a:off x="4482" y="8700"/>
                <a:ext cx="2628" cy="4622"/>
              </a:xfrm>
              <a:prstGeom prst="rect">
                <a:avLst/>
              </a:prstGeom>
              <a:solidFill>
                <a:srgbClr val="FFFFFF"/>
              </a:solidFill>
              <a:ln w="12700">
                <a:solidFill>
                  <a:srgbClr val="000000"/>
                </a:solidFill>
                <a:miter lim="800000"/>
                <a:headEnd/>
                <a:tailEnd/>
              </a:ln>
            </p:spPr>
            <p:txBody>
              <a:bodyPr/>
              <a:lstStyle/>
              <a:p>
                <a:endParaRPr lang="de-DE"/>
              </a:p>
            </p:txBody>
          </p:sp>
          <p:sp>
            <p:nvSpPr>
              <p:cNvPr id="19" name="Line 25">
                <a:extLst>
                  <a:ext uri="{FF2B5EF4-FFF2-40B4-BE49-F238E27FC236}">
                    <a16:creationId xmlns:a16="http://schemas.microsoft.com/office/drawing/2014/main" id="{A43E022C-7C1D-9E56-3E83-78CCB3100595}"/>
                  </a:ext>
                </a:extLst>
              </p:cNvPr>
              <p:cNvSpPr>
                <a:spLocks noChangeShapeType="1"/>
              </p:cNvSpPr>
              <p:nvPr/>
            </p:nvSpPr>
            <p:spPr bwMode="auto">
              <a:xfrm>
                <a:off x="4385" y="9343"/>
                <a:ext cx="4547" cy="0"/>
              </a:xfrm>
              <a:prstGeom prst="line">
                <a:avLst/>
              </a:prstGeom>
              <a:noFill/>
              <a:ln w="57150">
                <a:solidFill>
                  <a:srgbClr val="000000"/>
                </a:solidFill>
                <a:round/>
                <a:headEnd/>
                <a:tailEnd/>
              </a:ln>
              <a:extLst>
                <a:ext uri="{909E8E84-426E-40DD-AFC4-6F175D3DCCD1}">
                  <a14:hiddenFill xmlns:a14="http://schemas.microsoft.com/office/drawing/2010/main">
                    <a:noFill/>
                  </a14:hiddenFill>
                </a:ext>
              </a:extLst>
            </p:spPr>
            <p:txBody>
              <a:bodyPr/>
              <a:lstStyle/>
              <a:p>
                <a:endParaRPr lang="nb-NO"/>
              </a:p>
            </p:txBody>
          </p:sp>
          <p:sp>
            <p:nvSpPr>
              <p:cNvPr id="20" name="Line 24">
                <a:extLst>
                  <a:ext uri="{FF2B5EF4-FFF2-40B4-BE49-F238E27FC236}">
                    <a16:creationId xmlns:a16="http://schemas.microsoft.com/office/drawing/2014/main" id="{1A1B04C2-97D7-EBD4-C95E-C09994B0094F}"/>
                  </a:ext>
                </a:extLst>
              </p:cNvPr>
              <p:cNvSpPr>
                <a:spLocks noChangeShapeType="1"/>
              </p:cNvSpPr>
              <p:nvPr/>
            </p:nvSpPr>
            <p:spPr bwMode="auto">
              <a:xfrm>
                <a:off x="4413" y="10143"/>
                <a:ext cx="2795" cy="0"/>
              </a:xfrm>
              <a:prstGeom prst="line">
                <a:avLst/>
              </a:prstGeom>
              <a:noFill/>
              <a:ln w="57150">
                <a:solidFill>
                  <a:srgbClr val="000000"/>
                </a:solidFill>
                <a:round/>
                <a:headEnd/>
                <a:tailEnd/>
              </a:ln>
              <a:extLst>
                <a:ext uri="{909E8E84-426E-40DD-AFC4-6F175D3DCCD1}">
                  <a14:hiddenFill xmlns:a14="http://schemas.microsoft.com/office/drawing/2010/main">
                    <a:noFill/>
                  </a14:hiddenFill>
                </a:ext>
              </a:extLst>
            </p:spPr>
            <p:txBody>
              <a:bodyPr/>
              <a:lstStyle/>
              <a:p>
                <a:endParaRPr lang="nb-NO"/>
              </a:p>
            </p:txBody>
          </p:sp>
          <p:sp>
            <p:nvSpPr>
              <p:cNvPr id="21" name="Rectangle 23">
                <a:extLst>
                  <a:ext uri="{FF2B5EF4-FFF2-40B4-BE49-F238E27FC236}">
                    <a16:creationId xmlns:a16="http://schemas.microsoft.com/office/drawing/2014/main" id="{99FBF528-2715-FCD9-93AF-73D2AB4F989B}"/>
                  </a:ext>
                </a:extLst>
              </p:cNvPr>
              <p:cNvSpPr>
                <a:spLocks noChangeArrowheads="1"/>
              </p:cNvSpPr>
              <p:nvPr/>
            </p:nvSpPr>
            <p:spPr bwMode="auto">
              <a:xfrm>
                <a:off x="4760" y="9120"/>
                <a:ext cx="598" cy="433"/>
              </a:xfrm>
              <a:prstGeom prst="rect">
                <a:avLst/>
              </a:prstGeom>
              <a:solidFill>
                <a:srgbClr val="C0C0C0"/>
              </a:solidFill>
              <a:ln w="9525">
                <a:solidFill>
                  <a:srgbClr val="000000"/>
                </a:solidFill>
                <a:miter lim="800000"/>
                <a:headEnd/>
                <a:tailEnd/>
              </a:ln>
            </p:spPr>
            <p:txBody>
              <a:bodyPr/>
              <a:lstStyle/>
              <a:p>
                <a:endParaRPr lang="de-DE"/>
              </a:p>
            </p:txBody>
          </p:sp>
          <p:sp>
            <p:nvSpPr>
              <p:cNvPr id="22" name="Rectangle 22">
                <a:extLst>
                  <a:ext uri="{FF2B5EF4-FFF2-40B4-BE49-F238E27FC236}">
                    <a16:creationId xmlns:a16="http://schemas.microsoft.com/office/drawing/2014/main" id="{B82722DA-5AE1-68CA-1EEB-E7F28B2A5E98}"/>
                  </a:ext>
                </a:extLst>
              </p:cNvPr>
              <p:cNvSpPr>
                <a:spLocks noChangeArrowheads="1"/>
              </p:cNvSpPr>
              <p:nvPr/>
            </p:nvSpPr>
            <p:spPr bwMode="auto">
              <a:xfrm>
                <a:off x="4816" y="9553"/>
                <a:ext cx="473" cy="1181"/>
              </a:xfrm>
              <a:prstGeom prst="rect">
                <a:avLst/>
              </a:prstGeom>
              <a:solidFill>
                <a:srgbClr val="C0C0C0"/>
              </a:solidFill>
              <a:ln w="9525">
                <a:solidFill>
                  <a:srgbClr val="000000"/>
                </a:solidFill>
                <a:miter lim="800000"/>
                <a:headEnd/>
                <a:tailEnd/>
              </a:ln>
            </p:spPr>
            <p:txBody>
              <a:bodyPr/>
              <a:lstStyle/>
              <a:p>
                <a:endParaRPr lang="de-DE"/>
              </a:p>
            </p:txBody>
          </p:sp>
          <p:sp>
            <p:nvSpPr>
              <p:cNvPr id="23" name="Rectangle 21">
                <a:extLst>
                  <a:ext uri="{FF2B5EF4-FFF2-40B4-BE49-F238E27FC236}">
                    <a16:creationId xmlns:a16="http://schemas.microsoft.com/office/drawing/2014/main" id="{19D6F368-1BAF-5415-20CA-A6FD51A5094A}"/>
                  </a:ext>
                </a:extLst>
              </p:cNvPr>
              <p:cNvSpPr>
                <a:spLocks noChangeArrowheads="1"/>
              </p:cNvSpPr>
              <p:nvPr/>
            </p:nvSpPr>
            <p:spPr bwMode="auto">
              <a:xfrm>
                <a:off x="5817" y="9842"/>
                <a:ext cx="904" cy="590"/>
              </a:xfrm>
              <a:prstGeom prst="rect">
                <a:avLst/>
              </a:prstGeom>
              <a:solidFill>
                <a:srgbClr val="969696"/>
              </a:solidFill>
              <a:ln w="9525">
                <a:solidFill>
                  <a:srgbClr val="000000"/>
                </a:solidFill>
                <a:miter lim="800000"/>
                <a:headEnd/>
                <a:tailEnd/>
              </a:ln>
            </p:spPr>
            <p:txBody>
              <a:bodyPr/>
              <a:lstStyle/>
              <a:p>
                <a:endParaRPr lang="de-DE"/>
              </a:p>
            </p:txBody>
          </p:sp>
          <p:sp>
            <p:nvSpPr>
              <p:cNvPr id="24" name="Line 20">
                <a:extLst>
                  <a:ext uri="{FF2B5EF4-FFF2-40B4-BE49-F238E27FC236}">
                    <a16:creationId xmlns:a16="http://schemas.microsoft.com/office/drawing/2014/main" id="{D06D6B82-729E-B068-F5D4-9762C4F3A5E6}"/>
                  </a:ext>
                </a:extLst>
              </p:cNvPr>
              <p:cNvSpPr>
                <a:spLocks noChangeShapeType="1"/>
              </p:cNvSpPr>
              <p:nvPr/>
            </p:nvSpPr>
            <p:spPr bwMode="auto">
              <a:xfrm>
                <a:off x="3205" y="11416"/>
                <a:ext cx="3961" cy="0"/>
              </a:xfrm>
              <a:prstGeom prst="line">
                <a:avLst/>
              </a:prstGeom>
              <a:noFill/>
              <a:ln w="57150">
                <a:solidFill>
                  <a:srgbClr val="000000"/>
                </a:solidFill>
                <a:round/>
                <a:headEnd/>
                <a:tailEnd/>
              </a:ln>
              <a:extLst>
                <a:ext uri="{909E8E84-426E-40DD-AFC4-6F175D3DCCD1}">
                  <a14:hiddenFill xmlns:a14="http://schemas.microsoft.com/office/drawing/2010/main">
                    <a:noFill/>
                  </a14:hiddenFill>
                </a:ext>
              </a:extLst>
            </p:spPr>
            <p:txBody>
              <a:bodyPr/>
              <a:lstStyle/>
              <a:p>
                <a:endParaRPr lang="nb-NO"/>
              </a:p>
            </p:txBody>
          </p:sp>
          <p:sp>
            <p:nvSpPr>
              <p:cNvPr id="25" name="Rectangle 19">
                <a:extLst>
                  <a:ext uri="{FF2B5EF4-FFF2-40B4-BE49-F238E27FC236}">
                    <a16:creationId xmlns:a16="http://schemas.microsoft.com/office/drawing/2014/main" id="{D459EBF2-E76F-2756-9634-B0A2E8E12932}"/>
                  </a:ext>
                </a:extLst>
              </p:cNvPr>
              <p:cNvSpPr>
                <a:spLocks noChangeArrowheads="1"/>
              </p:cNvSpPr>
              <p:nvPr/>
            </p:nvSpPr>
            <p:spPr bwMode="auto">
              <a:xfrm>
                <a:off x="5887" y="10432"/>
                <a:ext cx="765" cy="1955"/>
              </a:xfrm>
              <a:prstGeom prst="rect">
                <a:avLst/>
              </a:prstGeom>
              <a:solidFill>
                <a:srgbClr val="969696"/>
              </a:solidFill>
              <a:ln w="9525">
                <a:solidFill>
                  <a:srgbClr val="000000"/>
                </a:solidFill>
                <a:miter lim="800000"/>
                <a:headEnd/>
                <a:tailEnd/>
              </a:ln>
            </p:spPr>
            <p:txBody>
              <a:bodyPr/>
              <a:lstStyle/>
              <a:p>
                <a:endParaRPr lang="de-DE"/>
              </a:p>
            </p:txBody>
          </p:sp>
          <p:sp>
            <p:nvSpPr>
              <p:cNvPr id="26" name="Rectangle 18">
                <a:extLst>
                  <a:ext uri="{FF2B5EF4-FFF2-40B4-BE49-F238E27FC236}">
                    <a16:creationId xmlns:a16="http://schemas.microsoft.com/office/drawing/2014/main" id="{670B9E5F-5DA2-6EA6-5D4C-F6379A92354B}"/>
                  </a:ext>
                </a:extLst>
              </p:cNvPr>
              <p:cNvSpPr>
                <a:spLocks noChangeArrowheads="1"/>
              </p:cNvSpPr>
              <p:nvPr/>
            </p:nvSpPr>
            <p:spPr bwMode="auto">
              <a:xfrm>
                <a:off x="3330" y="11057"/>
                <a:ext cx="1016" cy="721"/>
              </a:xfrm>
              <a:prstGeom prst="rect">
                <a:avLst/>
              </a:prstGeom>
              <a:solidFill>
                <a:srgbClr val="969696"/>
              </a:solidFill>
              <a:ln w="9525">
                <a:solidFill>
                  <a:srgbClr val="000000"/>
                </a:solidFill>
                <a:miter lim="800000"/>
                <a:headEnd/>
                <a:tailEnd/>
              </a:ln>
            </p:spPr>
            <p:txBody>
              <a:bodyPr/>
              <a:lstStyle/>
              <a:p>
                <a:endParaRPr lang="de-DE"/>
              </a:p>
            </p:txBody>
          </p:sp>
          <p:sp>
            <p:nvSpPr>
              <p:cNvPr id="27" name="Rectangle 17">
                <a:extLst>
                  <a:ext uri="{FF2B5EF4-FFF2-40B4-BE49-F238E27FC236}">
                    <a16:creationId xmlns:a16="http://schemas.microsoft.com/office/drawing/2014/main" id="{E2058A47-E848-ADA2-09B8-B087922BA64D}"/>
                  </a:ext>
                </a:extLst>
              </p:cNvPr>
              <p:cNvSpPr>
                <a:spLocks noChangeArrowheads="1"/>
              </p:cNvSpPr>
              <p:nvPr/>
            </p:nvSpPr>
            <p:spPr bwMode="auto">
              <a:xfrm>
                <a:off x="3381" y="9926"/>
                <a:ext cx="900" cy="1131"/>
              </a:xfrm>
              <a:prstGeom prst="rect">
                <a:avLst/>
              </a:prstGeom>
              <a:solidFill>
                <a:srgbClr val="969696"/>
              </a:solidFill>
              <a:ln w="9525">
                <a:solidFill>
                  <a:srgbClr val="000000"/>
                </a:solidFill>
                <a:miter lim="800000"/>
                <a:headEnd/>
                <a:tailEnd/>
              </a:ln>
            </p:spPr>
            <p:txBody>
              <a:bodyPr/>
              <a:lstStyle/>
              <a:p>
                <a:endParaRPr lang="de-DE"/>
              </a:p>
            </p:txBody>
          </p:sp>
          <p:sp>
            <p:nvSpPr>
              <p:cNvPr id="28" name="Rectangle 16">
                <a:extLst>
                  <a:ext uri="{FF2B5EF4-FFF2-40B4-BE49-F238E27FC236}">
                    <a16:creationId xmlns:a16="http://schemas.microsoft.com/office/drawing/2014/main" id="{B5352470-634C-A208-AC53-29D8902A5149}"/>
                  </a:ext>
                </a:extLst>
              </p:cNvPr>
              <p:cNvSpPr>
                <a:spLocks noChangeArrowheads="1"/>
              </p:cNvSpPr>
              <p:nvPr/>
            </p:nvSpPr>
            <p:spPr bwMode="auto">
              <a:xfrm>
                <a:off x="3377" y="11786"/>
                <a:ext cx="900" cy="1131"/>
              </a:xfrm>
              <a:prstGeom prst="rect">
                <a:avLst/>
              </a:prstGeom>
              <a:solidFill>
                <a:srgbClr val="969696"/>
              </a:solidFill>
              <a:ln w="9525">
                <a:solidFill>
                  <a:srgbClr val="000000"/>
                </a:solidFill>
                <a:miter lim="800000"/>
                <a:headEnd/>
                <a:tailEnd/>
              </a:ln>
            </p:spPr>
            <p:txBody>
              <a:bodyPr/>
              <a:lstStyle/>
              <a:p>
                <a:endParaRPr lang="de-DE"/>
              </a:p>
            </p:txBody>
          </p:sp>
          <p:sp>
            <p:nvSpPr>
              <p:cNvPr id="29" name="Line 15">
                <a:extLst>
                  <a:ext uri="{FF2B5EF4-FFF2-40B4-BE49-F238E27FC236}">
                    <a16:creationId xmlns:a16="http://schemas.microsoft.com/office/drawing/2014/main" id="{EDBB6080-AE81-FE45-43E1-AAA9DEB66892}"/>
                  </a:ext>
                </a:extLst>
              </p:cNvPr>
              <p:cNvSpPr>
                <a:spLocks noChangeShapeType="1"/>
              </p:cNvSpPr>
              <p:nvPr/>
            </p:nvSpPr>
            <p:spPr bwMode="auto">
              <a:xfrm flipV="1">
                <a:off x="2751" y="10491"/>
                <a:ext cx="1659" cy="1"/>
              </a:xfrm>
              <a:prstGeom prst="line">
                <a:avLst/>
              </a:prstGeom>
              <a:noFill/>
              <a:ln w="57150">
                <a:solidFill>
                  <a:srgbClr val="000000"/>
                </a:solidFill>
                <a:round/>
                <a:headEnd/>
                <a:tailEnd/>
              </a:ln>
              <a:extLst>
                <a:ext uri="{909E8E84-426E-40DD-AFC4-6F175D3DCCD1}">
                  <a14:hiddenFill xmlns:a14="http://schemas.microsoft.com/office/drawing/2010/main">
                    <a:noFill/>
                  </a14:hiddenFill>
                </a:ext>
              </a:extLst>
            </p:spPr>
            <p:txBody>
              <a:bodyPr/>
              <a:lstStyle/>
              <a:p>
                <a:endParaRPr lang="nb-NO"/>
              </a:p>
            </p:txBody>
          </p:sp>
          <p:sp>
            <p:nvSpPr>
              <p:cNvPr id="30" name="Line 14">
                <a:extLst>
                  <a:ext uri="{FF2B5EF4-FFF2-40B4-BE49-F238E27FC236}">
                    <a16:creationId xmlns:a16="http://schemas.microsoft.com/office/drawing/2014/main" id="{AF24C4D2-A21D-8ADB-F3FE-73945DDD92D7}"/>
                  </a:ext>
                </a:extLst>
              </p:cNvPr>
              <p:cNvSpPr>
                <a:spLocks noChangeShapeType="1"/>
              </p:cNvSpPr>
              <p:nvPr/>
            </p:nvSpPr>
            <p:spPr bwMode="auto">
              <a:xfrm>
                <a:off x="2747" y="12351"/>
                <a:ext cx="1646" cy="0"/>
              </a:xfrm>
              <a:prstGeom prst="line">
                <a:avLst/>
              </a:prstGeom>
              <a:noFill/>
              <a:ln w="57150">
                <a:solidFill>
                  <a:srgbClr val="000000"/>
                </a:solidFill>
                <a:round/>
                <a:headEnd/>
                <a:tailEnd/>
              </a:ln>
              <a:extLst>
                <a:ext uri="{909E8E84-426E-40DD-AFC4-6F175D3DCCD1}">
                  <a14:hiddenFill xmlns:a14="http://schemas.microsoft.com/office/drawing/2010/main">
                    <a:noFill/>
                  </a14:hiddenFill>
                </a:ext>
              </a:extLst>
            </p:spPr>
            <p:txBody>
              <a:bodyPr/>
              <a:lstStyle/>
              <a:p>
                <a:endParaRPr lang="nb-NO"/>
              </a:p>
            </p:txBody>
          </p:sp>
          <p:sp>
            <p:nvSpPr>
              <p:cNvPr id="31" name="Line 13">
                <a:extLst>
                  <a:ext uri="{FF2B5EF4-FFF2-40B4-BE49-F238E27FC236}">
                    <a16:creationId xmlns:a16="http://schemas.microsoft.com/office/drawing/2014/main" id="{0281D365-07C3-3C6C-CFFD-297A064A7411}"/>
                  </a:ext>
                </a:extLst>
              </p:cNvPr>
              <p:cNvSpPr>
                <a:spLocks noChangeShapeType="1"/>
              </p:cNvSpPr>
              <p:nvPr/>
            </p:nvSpPr>
            <p:spPr bwMode="auto">
              <a:xfrm>
                <a:off x="2764" y="10480"/>
                <a:ext cx="0" cy="1889"/>
              </a:xfrm>
              <a:prstGeom prst="line">
                <a:avLst/>
              </a:prstGeom>
              <a:noFill/>
              <a:ln w="57150">
                <a:solidFill>
                  <a:srgbClr val="000000"/>
                </a:solidFill>
                <a:round/>
                <a:headEnd/>
                <a:tailEnd/>
              </a:ln>
              <a:extLst>
                <a:ext uri="{909E8E84-426E-40DD-AFC4-6F175D3DCCD1}">
                  <a14:hiddenFill xmlns:a14="http://schemas.microsoft.com/office/drawing/2010/main">
                    <a:noFill/>
                  </a14:hiddenFill>
                </a:ext>
              </a:extLst>
            </p:spPr>
            <p:txBody>
              <a:bodyPr/>
              <a:lstStyle/>
              <a:p>
                <a:endParaRPr lang="nb-NO"/>
              </a:p>
            </p:txBody>
          </p:sp>
          <p:sp>
            <p:nvSpPr>
              <p:cNvPr id="32" name="Line 12">
                <a:extLst>
                  <a:ext uri="{FF2B5EF4-FFF2-40B4-BE49-F238E27FC236}">
                    <a16:creationId xmlns:a16="http://schemas.microsoft.com/office/drawing/2014/main" id="{134E6A5C-1F68-84DA-6FFB-BC8D5CE4CC07}"/>
                  </a:ext>
                </a:extLst>
              </p:cNvPr>
              <p:cNvSpPr>
                <a:spLocks noChangeShapeType="1"/>
              </p:cNvSpPr>
              <p:nvPr/>
            </p:nvSpPr>
            <p:spPr bwMode="auto">
              <a:xfrm flipH="1">
                <a:off x="2057" y="11443"/>
                <a:ext cx="707" cy="0"/>
              </a:xfrm>
              <a:prstGeom prst="line">
                <a:avLst/>
              </a:prstGeom>
              <a:noFill/>
              <a:ln w="57150">
                <a:solidFill>
                  <a:srgbClr val="000000"/>
                </a:solidFill>
                <a:round/>
                <a:headEnd/>
                <a:tailEnd/>
              </a:ln>
              <a:extLst>
                <a:ext uri="{909E8E84-426E-40DD-AFC4-6F175D3DCCD1}">
                  <a14:hiddenFill xmlns:a14="http://schemas.microsoft.com/office/drawing/2010/main">
                    <a:noFill/>
                  </a14:hiddenFill>
                </a:ext>
              </a:extLst>
            </p:spPr>
            <p:txBody>
              <a:bodyPr/>
              <a:lstStyle/>
              <a:p>
                <a:endParaRPr lang="nb-NO"/>
              </a:p>
            </p:txBody>
          </p:sp>
          <p:sp>
            <p:nvSpPr>
              <p:cNvPr id="33" name="Rectangle 11">
                <a:extLst>
                  <a:ext uri="{FF2B5EF4-FFF2-40B4-BE49-F238E27FC236}">
                    <a16:creationId xmlns:a16="http://schemas.microsoft.com/office/drawing/2014/main" id="{030B87D0-BD00-AA55-3FDA-D1DC6BCF5764}"/>
                  </a:ext>
                </a:extLst>
              </p:cNvPr>
              <p:cNvSpPr>
                <a:spLocks noChangeArrowheads="1"/>
              </p:cNvSpPr>
              <p:nvPr/>
            </p:nvSpPr>
            <p:spPr bwMode="auto">
              <a:xfrm>
                <a:off x="3291" y="9643"/>
                <a:ext cx="1183" cy="296"/>
              </a:xfrm>
              <a:prstGeom prst="rect">
                <a:avLst/>
              </a:prstGeom>
              <a:solidFill>
                <a:srgbClr val="969696"/>
              </a:solidFill>
              <a:ln w="9525">
                <a:solidFill>
                  <a:srgbClr val="000000"/>
                </a:solidFill>
                <a:miter lim="800000"/>
                <a:headEnd/>
                <a:tailEnd/>
              </a:ln>
            </p:spPr>
            <p:txBody>
              <a:bodyPr/>
              <a:lstStyle/>
              <a:p>
                <a:endParaRPr lang="de-DE"/>
              </a:p>
            </p:txBody>
          </p:sp>
          <p:sp>
            <p:nvSpPr>
              <p:cNvPr id="34" name="Rectangle 10">
                <a:extLst>
                  <a:ext uri="{FF2B5EF4-FFF2-40B4-BE49-F238E27FC236}">
                    <a16:creationId xmlns:a16="http://schemas.microsoft.com/office/drawing/2014/main" id="{6C3F4986-7BB9-3F01-6923-81D728E4E83F}"/>
                  </a:ext>
                </a:extLst>
              </p:cNvPr>
              <p:cNvSpPr>
                <a:spLocks noChangeArrowheads="1"/>
              </p:cNvSpPr>
              <p:nvPr/>
            </p:nvSpPr>
            <p:spPr bwMode="auto">
              <a:xfrm>
                <a:off x="3286" y="12917"/>
                <a:ext cx="1183" cy="296"/>
              </a:xfrm>
              <a:prstGeom prst="rect">
                <a:avLst/>
              </a:prstGeom>
              <a:solidFill>
                <a:srgbClr val="969696"/>
              </a:solidFill>
              <a:ln w="9525">
                <a:solidFill>
                  <a:srgbClr val="000000"/>
                </a:solidFill>
                <a:miter lim="800000"/>
                <a:headEnd/>
                <a:tailEnd/>
              </a:ln>
            </p:spPr>
            <p:txBody>
              <a:bodyPr/>
              <a:lstStyle/>
              <a:p>
                <a:endParaRPr lang="de-DE"/>
              </a:p>
            </p:txBody>
          </p:sp>
        </p:grpSp>
        <p:sp>
          <p:nvSpPr>
            <p:cNvPr id="13" name="Text Box 8">
              <a:extLst>
                <a:ext uri="{FF2B5EF4-FFF2-40B4-BE49-F238E27FC236}">
                  <a16:creationId xmlns:a16="http://schemas.microsoft.com/office/drawing/2014/main" id="{6CC9D552-7D35-B783-31C4-BFFD7728C1DD}"/>
                </a:ext>
              </a:extLst>
            </p:cNvPr>
            <p:cNvSpPr txBox="1">
              <a:spLocks noChangeArrowheads="1"/>
            </p:cNvSpPr>
            <p:nvPr/>
          </p:nvSpPr>
          <p:spPr bwMode="auto">
            <a:xfrm>
              <a:off x="4241" y="1616"/>
              <a:ext cx="998" cy="22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Arial" charset="0"/>
                </a:defRPr>
              </a:lvl1pPr>
              <a:lvl2pPr marL="742950" indent="-285750">
                <a:defRPr sz="2000">
                  <a:solidFill>
                    <a:schemeClr val="tx1"/>
                  </a:solidFill>
                  <a:latin typeface="Arial" charset="0"/>
                </a:defRPr>
              </a:lvl2pPr>
              <a:lvl3pPr marL="1143000" indent="-228600">
                <a:defRPr sz="2000">
                  <a:solidFill>
                    <a:schemeClr val="tx1"/>
                  </a:solidFill>
                  <a:latin typeface="Arial" charset="0"/>
                </a:defRPr>
              </a:lvl3pPr>
              <a:lvl4pPr marL="1600200" indent="-228600">
                <a:defRPr sz="2000">
                  <a:solidFill>
                    <a:schemeClr val="tx1"/>
                  </a:solidFill>
                  <a:latin typeface="Arial" charset="0"/>
                </a:defRPr>
              </a:lvl4pPr>
              <a:lvl5pPr marL="2057400" indent="-228600">
                <a:defRPr sz="2000">
                  <a:solidFill>
                    <a:schemeClr val="tx1"/>
                  </a:solidFill>
                  <a:latin typeface="Arial" charset="0"/>
                </a:defRPr>
              </a:lvl5pPr>
              <a:lvl6pPr marL="2514600" indent="-228600" algn="ctr" eaLnBrk="0" fontAlgn="base" hangingPunct="0">
                <a:spcBef>
                  <a:spcPct val="0"/>
                </a:spcBef>
                <a:spcAft>
                  <a:spcPct val="0"/>
                </a:spcAft>
                <a:defRPr sz="2000">
                  <a:solidFill>
                    <a:schemeClr val="tx1"/>
                  </a:solidFill>
                  <a:latin typeface="Arial" charset="0"/>
                </a:defRPr>
              </a:lvl6pPr>
              <a:lvl7pPr marL="2971800" indent="-228600" algn="ctr" eaLnBrk="0" fontAlgn="base" hangingPunct="0">
                <a:spcBef>
                  <a:spcPct val="0"/>
                </a:spcBef>
                <a:spcAft>
                  <a:spcPct val="0"/>
                </a:spcAft>
                <a:defRPr sz="2000">
                  <a:solidFill>
                    <a:schemeClr val="tx1"/>
                  </a:solidFill>
                  <a:latin typeface="Arial" charset="0"/>
                </a:defRPr>
              </a:lvl7pPr>
              <a:lvl8pPr marL="3429000" indent="-228600" algn="ctr" eaLnBrk="0" fontAlgn="base" hangingPunct="0">
                <a:spcBef>
                  <a:spcPct val="0"/>
                </a:spcBef>
                <a:spcAft>
                  <a:spcPct val="0"/>
                </a:spcAft>
                <a:defRPr sz="2000">
                  <a:solidFill>
                    <a:schemeClr val="tx1"/>
                  </a:solidFill>
                  <a:latin typeface="Arial" charset="0"/>
                </a:defRPr>
              </a:lvl8pPr>
              <a:lvl9pPr marL="3886200" indent="-228600" algn="ctr" eaLnBrk="0" fontAlgn="base" hangingPunct="0">
                <a:spcBef>
                  <a:spcPct val="0"/>
                </a:spcBef>
                <a:spcAft>
                  <a:spcPct val="0"/>
                </a:spcAft>
                <a:defRPr sz="2000">
                  <a:solidFill>
                    <a:schemeClr val="tx1"/>
                  </a:solidFill>
                  <a:latin typeface="Arial" charset="0"/>
                </a:defRPr>
              </a:lvl9pPr>
            </a:lstStyle>
            <a:p>
              <a:pPr algn="l"/>
              <a:r>
                <a:rPr lang="en-GB" sz="1400" dirty="0">
                  <a:latin typeface="Cabin 3" panose="020B0604020202020204" charset="0"/>
                  <a:cs typeface="Times New Roman" pitchFamily="18" charset="0"/>
                </a:rPr>
                <a:t>High speed shaft (HSS)</a:t>
              </a:r>
              <a:endParaRPr lang="en-GB" sz="1400" dirty="0">
                <a:latin typeface="Cabin 3" panose="020B0604020202020204" charset="0"/>
              </a:endParaRPr>
            </a:p>
          </p:txBody>
        </p:sp>
        <p:sp>
          <p:nvSpPr>
            <p:cNvPr id="14" name="Text Box 7">
              <a:extLst>
                <a:ext uri="{FF2B5EF4-FFF2-40B4-BE49-F238E27FC236}">
                  <a16:creationId xmlns:a16="http://schemas.microsoft.com/office/drawing/2014/main" id="{F7CB74BB-186B-C86C-83FC-02D080B871E5}"/>
                </a:ext>
              </a:extLst>
            </p:cNvPr>
            <p:cNvSpPr txBox="1">
              <a:spLocks noChangeArrowheads="1"/>
            </p:cNvSpPr>
            <p:nvPr/>
          </p:nvSpPr>
          <p:spPr bwMode="auto">
            <a:xfrm>
              <a:off x="943" y="2444"/>
              <a:ext cx="432" cy="18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Arial" charset="0"/>
                </a:defRPr>
              </a:lvl1pPr>
              <a:lvl2pPr marL="742950" indent="-285750">
                <a:defRPr sz="2000">
                  <a:solidFill>
                    <a:schemeClr val="tx1"/>
                  </a:solidFill>
                  <a:latin typeface="Arial" charset="0"/>
                </a:defRPr>
              </a:lvl2pPr>
              <a:lvl3pPr marL="1143000" indent="-228600">
                <a:defRPr sz="2000">
                  <a:solidFill>
                    <a:schemeClr val="tx1"/>
                  </a:solidFill>
                  <a:latin typeface="Arial" charset="0"/>
                </a:defRPr>
              </a:lvl3pPr>
              <a:lvl4pPr marL="1600200" indent="-228600">
                <a:defRPr sz="2000">
                  <a:solidFill>
                    <a:schemeClr val="tx1"/>
                  </a:solidFill>
                  <a:latin typeface="Arial" charset="0"/>
                </a:defRPr>
              </a:lvl4pPr>
              <a:lvl5pPr marL="2057400" indent="-228600">
                <a:defRPr sz="2000">
                  <a:solidFill>
                    <a:schemeClr val="tx1"/>
                  </a:solidFill>
                  <a:latin typeface="Arial" charset="0"/>
                </a:defRPr>
              </a:lvl5pPr>
              <a:lvl6pPr marL="2514600" indent="-228600" algn="ctr" eaLnBrk="0" fontAlgn="base" hangingPunct="0">
                <a:spcBef>
                  <a:spcPct val="0"/>
                </a:spcBef>
                <a:spcAft>
                  <a:spcPct val="0"/>
                </a:spcAft>
                <a:defRPr sz="2000">
                  <a:solidFill>
                    <a:schemeClr val="tx1"/>
                  </a:solidFill>
                  <a:latin typeface="Arial" charset="0"/>
                </a:defRPr>
              </a:lvl6pPr>
              <a:lvl7pPr marL="2971800" indent="-228600" algn="ctr" eaLnBrk="0" fontAlgn="base" hangingPunct="0">
                <a:spcBef>
                  <a:spcPct val="0"/>
                </a:spcBef>
                <a:spcAft>
                  <a:spcPct val="0"/>
                </a:spcAft>
                <a:defRPr sz="2000">
                  <a:solidFill>
                    <a:schemeClr val="tx1"/>
                  </a:solidFill>
                  <a:latin typeface="Arial" charset="0"/>
                </a:defRPr>
              </a:lvl7pPr>
              <a:lvl8pPr marL="3429000" indent="-228600" algn="ctr" eaLnBrk="0" fontAlgn="base" hangingPunct="0">
                <a:spcBef>
                  <a:spcPct val="0"/>
                </a:spcBef>
                <a:spcAft>
                  <a:spcPct val="0"/>
                </a:spcAft>
                <a:defRPr sz="2000">
                  <a:solidFill>
                    <a:schemeClr val="tx1"/>
                  </a:solidFill>
                  <a:latin typeface="Arial" charset="0"/>
                </a:defRPr>
              </a:lvl8pPr>
              <a:lvl9pPr marL="3886200" indent="-228600" algn="ctr" eaLnBrk="0" fontAlgn="base" hangingPunct="0">
                <a:spcBef>
                  <a:spcPct val="0"/>
                </a:spcBef>
                <a:spcAft>
                  <a:spcPct val="0"/>
                </a:spcAft>
                <a:defRPr sz="2000">
                  <a:solidFill>
                    <a:schemeClr val="tx1"/>
                  </a:solidFill>
                  <a:latin typeface="Arial" charset="0"/>
                </a:defRPr>
              </a:lvl9pPr>
            </a:lstStyle>
            <a:p>
              <a:pPr algn="l"/>
              <a:r>
                <a:rPr lang="da-DK" sz="1400" dirty="0">
                  <a:latin typeface="Cabin 3" panose="020B0604020202020204" charset="0"/>
                  <a:cs typeface="Times New Roman" pitchFamily="18" charset="0"/>
                </a:rPr>
                <a:t>Input shaft</a:t>
              </a:r>
            </a:p>
            <a:p>
              <a:pPr algn="l"/>
              <a:r>
                <a:rPr lang="da-DK" sz="1400" dirty="0">
                  <a:latin typeface="Cabin 3" panose="020B0604020202020204" charset="0"/>
                  <a:cs typeface="Times New Roman" pitchFamily="18" charset="0"/>
                </a:rPr>
                <a:t>(Low speed).</a:t>
              </a:r>
              <a:endParaRPr lang="da-DK" sz="1400" dirty="0">
                <a:latin typeface="Cabin 3" panose="020B0604020202020204" charset="0"/>
              </a:endParaRPr>
            </a:p>
          </p:txBody>
        </p:sp>
        <p:sp>
          <p:nvSpPr>
            <p:cNvPr id="15" name="Text Box 6">
              <a:extLst>
                <a:ext uri="{FF2B5EF4-FFF2-40B4-BE49-F238E27FC236}">
                  <a16:creationId xmlns:a16="http://schemas.microsoft.com/office/drawing/2014/main" id="{B0B1ABF1-5705-2CD0-565C-99A8B4BEE425}"/>
                </a:ext>
              </a:extLst>
            </p:cNvPr>
            <p:cNvSpPr txBox="1">
              <a:spLocks noChangeArrowheads="1"/>
            </p:cNvSpPr>
            <p:nvPr/>
          </p:nvSpPr>
          <p:spPr bwMode="auto">
            <a:xfrm>
              <a:off x="3559" y="2469"/>
              <a:ext cx="1157" cy="30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Arial" charset="0"/>
                </a:defRPr>
              </a:lvl1pPr>
              <a:lvl2pPr marL="742950" indent="-285750">
                <a:defRPr sz="2000">
                  <a:solidFill>
                    <a:schemeClr val="tx1"/>
                  </a:solidFill>
                  <a:latin typeface="Arial" charset="0"/>
                </a:defRPr>
              </a:lvl2pPr>
              <a:lvl3pPr marL="1143000" indent="-228600">
                <a:defRPr sz="2000">
                  <a:solidFill>
                    <a:schemeClr val="tx1"/>
                  </a:solidFill>
                  <a:latin typeface="Arial" charset="0"/>
                </a:defRPr>
              </a:lvl3pPr>
              <a:lvl4pPr marL="1600200" indent="-228600">
                <a:defRPr sz="2000">
                  <a:solidFill>
                    <a:schemeClr val="tx1"/>
                  </a:solidFill>
                  <a:latin typeface="Arial" charset="0"/>
                </a:defRPr>
              </a:lvl4pPr>
              <a:lvl5pPr marL="2057400" indent="-228600">
                <a:defRPr sz="2000">
                  <a:solidFill>
                    <a:schemeClr val="tx1"/>
                  </a:solidFill>
                  <a:latin typeface="Arial" charset="0"/>
                </a:defRPr>
              </a:lvl5pPr>
              <a:lvl6pPr marL="2514600" indent="-228600" algn="ctr" eaLnBrk="0" fontAlgn="base" hangingPunct="0">
                <a:spcBef>
                  <a:spcPct val="0"/>
                </a:spcBef>
                <a:spcAft>
                  <a:spcPct val="0"/>
                </a:spcAft>
                <a:defRPr sz="2000">
                  <a:solidFill>
                    <a:schemeClr val="tx1"/>
                  </a:solidFill>
                  <a:latin typeface="Arial" charset="0"/>
                </a:defRPr>
              </a:lvl6pPr>
              <a:lvl7pPr marL="2971800" indent="-228600" algn="ctr" eaLnBrk="0" fontAlgn="base" hangingPunct="0">
                <a:spcBef>
                  <a:spcPct val="0"/>
                </a:spcBef>
                <a:spcAft>
                  <a:spcPct val="0"/>
                </a:spcAft>
                <a:defRPr sz="2000">
                  <a:solidFill>
                    <a:schemeClr val="tx1"/>
                  </a:solidFill>
                  <a:latin typeface="Arial" charset="0"/>
                </a:defRPr>
              </a:lvl7pPr>
              <a:lvl8pPr marL="3429000" indent="-228600" algn="ctr" eaLnBrk="0" fontAlgn="base" hangingPunct="0">
                <a:spcBef>
                  <a:spcPct val="0"/>
                </a:spcBef>
                <a:spcAft>
                  <a:spcPct val="0"/>
                </a:spcAft>
                <a:defRPr sz="2000">
                  <a:solidFill>
                    <a:schemeClr val="tx1"/>
                  </a:solidFill>
                  <a:latin typeface="Arial" charset="0"/>
                </a:defRPr>
              </a:lvl8pPr>
              <a:lvl9pPr marL="3886200" indent="-228600" algn="ctr" eaLnBrk="0" fontAlgn="base" hangingPunct="0">
                <a:spcBef>
                  <a:spcPct val="0"/>
                </a:spcBef>
                <a:spcAft>
                  <a:spcPct val="0"/>
                </a:spcAft>
                <a:defRPr sz="2000">
                  <a:solidFill>
                    <a:schemeClr val="tx1"/>
                  </a:solidFill>
                  <a:latin typeface="Arial" charset="0"/>
                </a:defRPr>
              </a:lvl9pPr>
            </a:lstStyle>
            <a:p>
              <a:pPr algn="l"/>
              <a:r>
                <a:rPr lang="en-GB" sz="1400" dirty="0">
                  <a:latin typeface="Cabin 3" panose="020B0604020202020204" charset="0"/>
                  <a:cs typeface="Times New Roman" pitchFamily="18" charset="0"/>
                </a:rPr>
                <a:t>Low speed shaft (LSS)</a:t>
              </a:r>
              <a:endParaRPr lang="en-GB" sz="1400" dirty="0">
                <a:latin typeface="Cabin 3" panose="020B0604020202020204" charset="0"/>
              </a:endParaRPr>
            </a:p>
          </p:txBody>
        </p:sp>
        <p:sp>
          <p:nvSpPr>
            <p:cNvPr id="16" name="Text Box 5">
              <a:extLst>
                <a:ext uri="{FF2B5EF4-FFF2-40B4-BE49-F238E27FC236}">
                  <a16:creationId xmlns:a16="http://schemas.microsoft.com/office/drawing/2014/main" id="{4A27A381-6DD9-4654-4BA0-9A019ABF8968}"/>
                </a:ext>
              </a:extLst>
            </p:cNvPr>
            <p:cNvSpPr txBox="1">
              <a:spLocks noChangeArrowheads="1"/>
            </p:cNvSpPr>
            <p:nvPr/>
          </p:nvSpPr>
          <p:spPr bwMode="auto">
            <a:xfrm>
              <a:off x="3559" y="1968"/>
              <a:ext cx="1157" cy="28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Arial" charset="0"/>
                </a:defRPr>
              </a:lvl1pPr>
              <a:lvl2pPr marL="742950" indent="-285750">
                <a:defRPr sz="2000">
                  <a:solidFill>
                    <a:schemeClr val="tx1"/>
                  </a:solidFill>
                  <a:latin typeface="Arial" charset="0"/>
                </a:defRPr>
              </a:lvl2pPr>
              <a:lvl3pPr marL="1143000" indent="-228600">
                <a:defRPr sz="2000">
                  <a:solidFill>
                    <a:schemeClr val="tx1"/>
                  </a:solidFill>
                  <a:latin typeface="Arial" charset="0"/>
                </a:defRPr>
              </a:lvl3pPr>
              <a:lvl4pPr marL="1600200" indent="-228600">
                <a:defRPr sz="2000">
                  <a:solidFill>
                    <a:schemeClr val="tx1"/>
                  </a:solidFill>
                  <a:latin typeface="Arial" charset="0"/>
                </a:defRPr>
              </a:lvl4pPr>
              <a:lvl5pPr marL="2057400" indent="-228600">
                <a:defRPr sz="2000">
                  <a:solidFill>
                    <a:schemeClr val="tx1"/>
                  </a:solidFill>
                  <a:latin typeface="Arial" charset="0"/>
                </a:defRPr>
              </a:lvl5pPr>
              <a:lvl6pPr marL="2514600" indent="-228600" algn="ctr" eaLnBrk="0" fontAlgn="base" hangingPunct="0">
                <a:spcBef>
                  <a:spcPct val="0"/>
                </a:spcBef>
                <a:spcAft>
                  <a:spcPct val="0"/>
                </a:spcAft>
                <a:defRPr sz="2000">
                  <a:solidFill>
                    <a:schemeClr val="tx1"/>
                  </a:solidFill>
                  <a:latin typeface="Arial" charset="0"/>
                </a:defRPr>
              </a:lvl6pPr>
              <a:lvl7pPr marL="2971800" indent="-228600" algn="ctr" eaLnBrk="0" fontAlgn="base" hangingPunct="0">
                <a:spcBef>
                  <a:spcPct val="0"/>
                </a:spcBef>
                <a:spcAft>
                  <a:spcPct val="0"/>
                </a:spcAft>
                <a:defRPr sz="2000">
                  <a:solidFill>
                    <a:schemeClr val="tx1"/>
                  </a:solidFill>
                  <a:latin typeface="Arial" charset="0"/>
                </a:defRPr>
              </a:lvl7pPr>
              <a:lvl8pPr marL="3429000" indent="-228600" algn="ctr" eaLnBrk="0" fontAlgn="base" hangingPunct="0">
                <a:spcBef>
                  <a:spcPct val="0"/>
                </a:spcBef>
                <a:spcAft>
                  <a:spcPct val="0"/>
                </a:spcAft>
                <a:defRPr sz="2000">
                  <a:solidFill>
                    <a:schemeClr val="tx1"/>
                  </a:solidFill>
                  <a:latin typeface="Arial" charset="0"/>
                </a:defRPr>
              </a:lvl8pPr>
              <a:lvl9pPr marL="3886200" indent="-228600" algn="ctr" eaLnBrk="0" fontAlgn="base" hangingPunct="0">
                <a:spcBef>
                  <a:spcPct val="0"/>
                </a:spcBef>
                <a:spcAft>
                  <a:spcPct val="0"/>
                </a:spcAft>
                <a:defRPr sz="2000">
                  <a:solidFill>
                    <a:schemeClr val="tx1"/>
                  </a:solidFill>
                  <a:latin typeface="Arial" charset="0"/>
                </a:defRPr>
              </a:lvl9pPr>
            </a:lstStyle>
            <a:p>
              <a:r>
                <a:rPr lang="en-GB" sz="1400" dirty="0">
                  <a:latin typeface="Cabin 3" panose="020B0604020202020204" charset="0"/>
                  <a:cs typeface="Times New Roman" pitchFamily="18" charset="0"/>
                </a:rPr>
                <a:t>Intermediate shaft (IMS)</a:t>
              </a:r>
              <a:endParaRPr lang="en-GB" sz="1400" dirty="0">
                <a:latin typeface="Cabin 3" panose="020B0604020202020204" charset="0"/>
              </a:endParaRPr>
            </a:p>
          </p:txBody>
        </p:sp>
        <p:sp>
          <p:nvSpPr>
            <p:cNvPr id="17" name="Text Box 4">
              <a:extLst>
                <a:ext uri="{FF2B5EF4-FFF2-40B4-BE49-F238E27FC236}">
                  <a16:creationId xmlns:a16="http://schemas.microsoft.com/office/drawing/2014/main" id="{C31E3D8B-D3A3-9B96-9765-990498EF10C7}"/>
                </a:ext>
              </a:extLst>
            </p:cNvPr>
            <p:cNvSpPr txBox="1">
              <a:spLocks noChangeArrowheads="1"/>
            </p:cNvSpPr>
            <p:nvPr/>
          </p:nvSpPr>
          <p:spPr bwMode="auto">
            <a:xfrm>
              <a:off x="1444" y="1707"/>
              <a:ext cx="477" cy="13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Arial" charset="0"/>
                </a:defRPr>
              </a:lvl1pPr>
              <a:lvl2pPr marL="742950" indent="-285750">
                <a:defRPr sz="2000">
                  <a:solidFill>
                    <a:schemeClr val="tx1"/>
                  </a:solidFill>
                  <a:latin typeface="Arial" charset="0"/>
                </a:defRPr>
              </a:lvl2pPr>
              <a:lvl3pPr marL="1143000" indent="-228600">
                <a:defRPr sz="2000">
                  <a:solidFill>
                    <a:schemeClr val="tx1"/>
                  </a:solidFill>
                  <a:latin typeface="Arial" charset="0"/>
                </a:defRPr>
              </a:lvl3pPr>
              <a:lvl4pPr marL="1600200" indent="-228600">
                <a:defRPr sz="2000">
                  <a:solidFill>
                    <a:schemeClr val="tx1"/>
                  </a:solidFill>
                  <a:latin typeface="Arial" charset="0"/>
                </a:defRPr>
              </a:lvl4pPr>
              <a:lvl5pPr marL="2057400" indent="-228600">
                <a:defRPr sz="2000">
                  <a:solidFill>
                    <a:schemeClr val="tx1"/>
                  </a:solidFill>
                  <a:latin typeface="Arial" charset="0"/>
                </a:defRPr>
              </a:lvl5pPr>
              <a:lvl6pPr marL="2514600" indent="-228600" algn="ctr" eaLnBrk="0" fontAlgn="base" hangingPunct="0">
                <a:spcBef>
                  <a:spcPct val="0"/>
                </a:spcBef>
                <a:spcAft>
                  <a:spcPct val="0"/>
                </a:spcAft>
                <a:defRPr sz="2000">
                  <a:solidFill>
                    <a:schemeClr val="tx1"/>
                  </a:solidFill>
                  <a:latin typeface="Arial" charset="0"/>
                </a:defRPr>
              </a:lvl6pPr>
              <a:lvl7pPr marL="2971800" indent="-228600" algn="ctr" eaLnBrk="0" fontAlgn="base" hangingPunct="0">
                <a:spcBef>
                  <a:spcPct val="0"/>
                </a:spcBef>
                <a:spcAft>
                  <a:spcPct val="0"/>
                </a:spcAft>
                <a:defRPr sz="2000">
                  <a:solidFill>
                    <a:schemeClr val="tx1"/>
                  </a:solidFill>
                  <a:latin typeface="Arial" charset="0"/>
                </a:defRPr>
              </a:lvl7pPr>
              <a:lvl8pPr marL="3429000" indent="-228600" algn="ctr" eaLnBrk="0" fontAlgn="base" hangingPunct="0">
                <a:spcBef>
                  <a:spcPct val="0"/>
                </a:spcBef>
                <a:spcAft>
                  <a:spcPct val="0"/>
                </a:spcAft>
                <a:defRPr sz="2000">
                  <a:solidFill>
                    <a:schemeClr val="tx1"/>
                  </a:solidFill>
                  <a:latin typeface="Arial" charset="0"/>
                </a:defRPr>
              </a:lvl8pPr>
              <a:lvl9pPr marL="3886200" indent="-228600" algn="ctr" eaLnBrk="0" fontAlgn="base" hangingPunct="0">
                <a:spcBef>
                  <a:spcPct val="0"/>
                </a:spcBef>
                <a:spcAft>
                  <a:spcPct val="0"/>
                </a:spcAft>
                <a:defRPr sz="2000">
                  <a:solidFill>
                    <a:schemeClr val="tx1"/>
                  </a:solidFill>
                  <a:latin typeface="Arial" charset="0"/>
                </a:defRPr>
              </a:lvl9pPr>
            </a:lstStyle>
            <a:p>
              <a:pPr algn="l"/>
              <a:r>
                <a:rPr lang="en-GB" sz="1400" dirty="0">
                  <a:latin typeface="Cabin 3" panose="020B0604020202020204" charset="0"/>
                  <a:cs typeface="Times New Roman" pitchFamily="18" charset="0"/>
                </a:rPr>
                <a:t>Planet gears</a:t>
              </a:r>
              <a:endParaRPr lang="en-GB" sz="4000" dirty="0">
                <a:latin typeface="Cabin 3" panose="020B0604020202020204" charset="0"/>
              </a:endParaRPr>
            </a:p>
          </p:txBody>
        </p:sp>
      </p:grpSp>
      <p:grpSp>
        <p:nvGrpSpPr>
          <p:cNvPr id="4" name="Group 3">
            <a:extLst>
              <a:ext uri="{FF2B5EF4-FFF2-40B4-BE49-F238E27FC236}">
                <a16:creationId xmlns:a16="http://schemas.microsoft.com/office/drawing/2014/main" id="{8B41288B-557D-202D-EF78-2A74D55960AF}"/>
              </a:ext>
            </a:extLst>
          </p:cNvPr>
          <p:cNvGrpSpPr/>
          <p:nvPr/>
        </p:nvGrpSpPr>
        <p:grpSpPr>
          <a:xfrm>
            <a:off x="429637" y="8689925"/>
            <a:ext cx="3276250" cy="1310500"/>
            <a:chOff x="429637" y="8689925"/>
            <a:chExt cx="3276250" cy="1310500"/>
          </a:xfrm>
        </p:grpSpPr>
        <p:sp>
          <p:nvSpPr>
            <p:cNvPr id="5" name="Freeform 4">
              <a:extLst>
                <a:ext uri="{FF2B5EF4-FFF2-40B4-BE49-F238E27FC236}">
                  <a16:creationId xmlns:a16="http://schemas.microsoft.com/office/drawing/2014/main" id="{71E436F8-7EB7-8195-89B7-3DE41341FC6D}"/>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3"/>
              <a:stretch>
                <a:fillRect/>
              </a:stretch>
            </a:blipFill>
          </p:spPr>
          <p:txBody>
            <a:bodyPr/>
            <a:lstStyle/>
            <a:p>
              <a:endParaRPr lang="en-US"/>
            </a:p>
          </p:txBody>
        </p:sp>
        <p:pic>
          <p:nvPicPr>
            <p:cNvPr id="6" name="Picture 5" descr="A logo for a company&#10;&#10;AI-generated content may be incorrect.">
              <a:extLst>
                <a:ext uri="{FF2B5EF4-FFF2-40B4-BE49-F238E27FC236}">
                  <a16:creationId xmlns:a16="http://schemas.microsoft.com/office/drawing/2014/main" id="{5798106F-35CA-C201-9340-4AD4B3D8AAE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197468620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F3C6A6-0AE2-2544-7C52-4458EC79A67D}"/>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72673668-C084-1FB1-5E8A-5B123D58CA29}"/>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74F50FF2-929E-9337-818F-10936AFD3563}"/>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079E47A2-9F54-37B3-8AAC-566907D40FE5}"/>
              </a:ext>
            </a:extLst>
          </p:cNvPr>
          <p:cNvSpPr txBox="1"/>
          <p:nvPr/>
        </p:nvSpPr>
        <p:spPr>
          <a:xfrm>
            <a:off x="1488324" y="474550"/>
            <a:ext cx="16571075" cy="1113575"/>
          </a:xfrm>
          <a:prstGeom prst="rect">
            <a:avLst/>
          </a:prstGeom>
        </p:spPr>
        <p:txBody>
          <a:bodyPr wrap="square" lIns="0" tIns="0" rIns="0" bIns="0" rtlCol="0" anchor="t">
            <a:spAutoFit/>
          </a:bodyPr>
          <a:lstStyle/>
          <a:p>
            <a:pPr algn="l">
              <a:lnSpc>
                <a:spcPts val="9792"/>
              </a:lnSpc>
            </a:pPr>
            <a:r>
              <a:rPr lang="en-GB" sz="5400" dirty="0">
                <a:solidFill>
                  <a:srgbClr val="2D4459"/>
                </a:solidFill>
                <a:latin typeface="Cabin 1"/>
                <a:ea typeface="Cabin 1"/>
                <a:cs typeface="Cabin 1"/>
                <a:sym typeface="Cabin 1"/>
              </a:rPr>
              <a:t>Gearbox structure</a:t>
            </a:r>
            <a:endParaRPr lang="en-US" sz="6800" dirty="0">
              <a:solidFill>
                <a:srgbClr val="2D4459"/>
              </a:solidFill>
              <a:latin typeface="Cabin 1"/>
              <a:ea typeface="Cabin 1"/>
              <a:cs typeface="Cabin 1"/>
              <a:sym typeface="Cabin 1"/>
            </a:endParaRPr>
          </a:p>
        </p:txBody>
      </p:sp>
      <p:grpSp>
        <p:nvGrpSpPr>
          <p:cNvPr id="11" name="Group 2">
            <a:extLst>
              <a:ext uri="{FF2B5EF4-FFF2-40B4-BE49-F238E27FC236}">
                <a16:creationId xmlns:a16="http://schemas.microsoft.com/office/drawing/2014/main" id="{2D9F3B3F-DAA3-9701-1941-988D160A822D}"/>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8FA29E51-6857-6723-2CE2-765E8E561897}"/>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8" name="TextBox 6">
            <a:extLst>
              <a:ext uri="{FF2B5EF4-FFF2-40B4-BE49-F238E27FC236}">
                <a16:creationId xmlns:a16="http://schemas.microsoft.com/office/drawing/2014/main" id="{D0C53F8E-D69E-60D6-5B15-4E31FDF73E57}"/>
              </a:ext>
            </a:extLst>
          </p:cNvPr>
          <p:cNvSpPr txBox="1"/>
          <p:nvPr/>
        </p:nvSpPr>
        <p:spPr>
          <a:xfrm>
            <a:off x="1549949" y="2132254"/>
            <a:ext cx="8229599" cy="629981"/>
          </a:xfrm>
          <a:prstGeom prst="rect">
            <a:avLst/>
          </a:prstGeom>
        </p:spPr>
        <p:txBody>
          <a:bodyPr wrap="square" lIns="0" tIns="0" rIns="0" bIns="0" rtlCol="0" anchor="t">
            <a:spAutoFit/>
          </a:bodyPr>
          <a:lstStyle/>
          <a:p>
            <a:pPr marL="214313" lvl="1" algn="l">
              <a:lnSpc>
                <a:spcPct val="200000"/>
              </a:lnSpc>
            </a:pPr>
            <a:r>
              <a:rPr lang="en-US" sz="2400" b="1" dirty="0">
                <a:solidFill>
                  <a:srgbClr val="515454"/>
                </a:solidFill>
                <a:latin typeface="Cabin 3"/>
                <a:ea typeface="Cabin 3"/>
                <a:cs typeface="Cabin 3"/>
                <a:sym typeface="Cabin 3"/>
              </a:rPr>
              <a:t>Gears and pinions in gearbox</a:t>
            </a:r>
          </a:p>
        </p:txBody>
      </p:sp>
      <p:grpSp>
        <p:nvGrpSpPr>
          <p:cNvPr id="5" name="Group 45">
            <a:extLst>
              <a:ext uri="{FF2B5EF4-FFF2-40B4-BE49-F238E27FC236}">
                <a16:creationId xmlns:a16="http://schemas.microsoft.com/office/drawing/2014/main" id="{B484B178-027E-DDF8-1B77-70C3137F5747}"/>
              </a:ext>
            </a:extLst>
          </p:cNvPr>
          <p:cNvGrpSpPr>
            <a:grpSpLocks/>
          </p:cNvGrpSpPr>
          <p:nvPr/>
        </p:nvGrpSpPr>
        <p:grpSpPr bwMode="auto">
          <a:xfrm>
            <a:off x="3352800" y="2810839"/>
            <a:ext cx="9677400" cy="6213425"/>
            <a:chOff x="884" y="1207"/>
            <a:chExt cx="3674" cy="2197"/>
          </a:xfrm>
        </p:grpSpPr>
        <p:grpSp>
          <p:nvGrpSpPr>
            <p:cNvPr id="6" name="Group 18">
              <a:extLst>
                <a:ext uri="{FF2B5EF4-FFF2-40B4-BE49-F238E27FC236}">
                  <a16:creationId xmlns:a16="http://schemas.microsoft.com/office/drawing/2014/main" id="{120E1DC7-3C42-4C20-4CED-84A613FA2BE3}"/>
                </a:ext>
              </a:extLst>
            </p:cNvPr>
            <p:cNvGrpSpPr>
              <a:grpSpLocks/>
            </p:cNvGrpSpPr>
            <p:nvPr/>
          </p:nvGrpSpPr>
          <p:grpSpPr bwMode="auto">
            <a:xfrm>
              <a:off x="1432" y="1555"/>
              <a:ext cx="2750" cy="1849"/>
              <a:chOff x="2057" y="8700"/>
              <a:chExt cx="6875" cy="4622"/>
            </a:xfrm>
          </p:grpSpPr>
          <p:sp>
            <p:nvSpPr>
              <p:cNvPr id="50" name="Rectangle 35">
                <a:extLst>
                  <a:ext uri="{FF2B5EF4-FFF2-40B4-BE49-F238E27FC236}">
                    <a16:creationId xmlns:a16="http://schemas.microsoft.com/office/drawing/2014/main" id="{5E26E0B3-B358-C2D2-1CA4-FF06447F39DF}"/>
                  </a:ext>
                </a:extLst>
              </p:cNvPr>
              <p:cNvSpPr>
                <a:spLocks noChangeArrowheads="1"/>
              </p:cNvSpPr>
              <p:nvPr/>
            </p:nvSpPr>
            <p:spPr bwMode="auto">
              <a:xfrm>
                <a:off x="4482" y="8700"/>
                <a:ext cx="2628" cy="4622"/>
              </a:xfrm>
              <a:prstGeom prst="rect">
                <a:avLst/>
              </a:prstGeom>
              <a:solidFill>
                <a:srgbClr val="FFFFFF"/>
              </a:solidFill>
              <a:ln w="12700">
                <a:solidFill>
                  <a:srgbClr val="000000"/>
                </a:solidFill>
                <a:miter lim="800000"/>
                <a:headEnd/>
                <a:tailEnd/>
              </a:ln>
            </p:spPr>
            <p:txBody>
              <a:bodyPr/>
              <a:lstStyle/>
              <a:p>
                <a:endParaRPr lang="de-DE"/>
              </a:p>
            </p:txBody>
          </p:sp>
          <p:sp>
            <p:nvSpPr>
              <p:cNvPr id="51" name="Line 34">
                <a:extLst>
                  <a:ext uri="{FF2B5EF4-FFF2-40B4-BE49-F238E27FC236}">
                    <a16:creationId xmlns:a16="http://schemas.microsoft.com/office/drawing/2014/main" id="{FA639851-ED77-F14C-765D-18472AB8BE4F}"/>
                  </a:ext>
                </a:extLst>
              </p:cNvPr>
              <p:cNvSpPr>
                <a:spLocks noChangeShapeType="1"/>
              </p:cNvSpPr>
              <p:nvPr/>
            </p:nvSpPr>
            <p:spPr bwMode="auto">
              <a:xfrm>
                <a:off x="4385" y="9343"/>
                <a:ext cx="4547" cy="0"/>
              </a:xfrm>
              <a:prstGeom prst="line">
                <a:avLst/>
              </a:prstGeom>
              <a:noFill/>
              <a:ln w="57150">
                <a:solidFill>
                  <a:srgbClr val="000000"/>
                </a:solidFill>
                <a:round/>
                <a:headEnd/>
                <a:tailEnd/>
              </a:ln>
              <a:extLst>
                <a:ext uri="{909E8E84-426E-40DD-AFC4-6F175D3DCCD1}">
                  <a14:hiddenFill xmlns:a14="http://schemas.microsoft.com/office/drawing/2010/main">
                    <a:noFill/>
                  </a14:hiddenFill>
                </a:ext>
              </a:extLst>
            </p:spPr>
            <p:txBody>
              <a:bodyPr/>
              <a:lstStyle/>
              <a:p>
                <a:endParaRPr lang="nb-NO"/>
              </a:p>
            </p:txBody>
          </p:sp>
          <p:sp>
            <p:nvSpPr>
              <p:cNvPr id="52" name="Line 33">
                <a:extLst>
                  <a:ext uri="{FF2B5EF4-FFF2-40B4-BE49-F238E27FC236}">
                    <a16:creationId xmlns:a16="http://schemas.microsoft.com/office/drawing/2014/main" id="{01C8D197-A634-1467-0395-65900AB9A750}"/>
                  </a:ext>
                </a:extLst>
              </p:cNvPr>
              <p:cNvSpPr>
                <a:spLocks noChangeShapeType="1"/>
              </p:cNvSpPr>
              <p:nvPr/>
            </p:nvSpPr>
            <p:spPr bwMode="auto">
              <a:xfrm>
                <a:off x="4413" y="10143"/>
                <a:ext cx="2795" cy="0"/>
              </a:xfrm>
              <a:prstGeom prst="line">
                <a:avLst/>
              </a:prstGeom>
              <a:noFill/>
              <a:ln w="57150">
                <a:solidFill>
                  <a:srgbClr val="000000"/>
                </a:solidFill>
                <a:round/>
                <a:headEnd/>
                <a:tailEnd/>
              </a:ln>
              <a:extLst>
                <a:ext uri="{909E8E84-426E-40DD-AFC4-6F175D3DCCD1}">
                  <a14:hiddenFill xmlns:a14="http://schemas.microsoft.com/office/drawing/2010/main">
                    <a:noFill/>
                  </a14:hiddenFill>
                </a:ext>
              </a:extLst>
            </p:spPr>
            <p:txBody>
              <a:bodyPr/>
              <a:lstStyle/>
              <a:p>
                <a:endParaRPr lang="nb-NO"/>
              </a:p>
            </p:txBody>
          </p:sp>
          <p:sp>
            <p:nvSpPr>
              <p:cNvPr id="53" name="Rectangle 32">
                <a:extLst>
                  <a:ext uri="{FF2B5EF4-FFF2-40B4-BE49-F238E27FC236}">
                    <a16:creationId xmlns:a16="http://schemas.microsoft.com/office/drawing/2014/main" id="{4BF26DCB-6E28-0176-38BC-B5DA377A9347}"/>
                  </a:ext>
                </a:extLst>
              </p:cNvPr>
              <p:cNvSpPr>
                <a:spLocks noChangeArrowheads="1"/>
              </p:cNvSpPr>
              <p:nvPr/>
            </p:nvSpPr>
            <p:spPr bwMode="auto">
              <a:xfrm>
                <a:off x="4760" y="9120"/>
                <a:ext cx="598" cy="433"/>
              </a:xfrm>
              <a:prstGeom prst="rect">
                <a:avLst/>
              </a:prstGeom>
              <a:solidFill>
                <a:srgbClr val="C0C0C0"/>
              </a:solidFill>
              <a:ln w="9525">
                <a:solidFill>
                  <a:srgbClr val="000000"/>
                </a:solidFill>
                <a:miter lim="800000"/>
                <a:headEnd/>
                <a:tailEnd/>
              </a:ln>
            </p:spPr>
            <p:txBody>
              <a:bodyPr/>
              <a:lstStyle/>
              <a:p>
                <a:endParaRPr lang="de-DE"/>
              </a:p>
            </p:txBody>
          </p:sp>
          <p:sp>
            <p:nvSpPr>
              <p:cNvPr id="54" name="Rectangle 31">
                <a:extLst>
                  <a:ext uri="{FF2B5EF4-FFF2-40B4-BE49-F238E27FC236}">
                    <a16:creationId xmlns:a16="http://schemas.microsoft.com/office/drawing/2014/main" id="{F45651E0-8F5B-687F-672C-9A0D5D02509B}"/>
                  </a:ext>
                </a:extLst>
              </p:cNvPr>
              <p:cNvSpPr>
                <a:spLocks noChangeArrowheads="1"/>
              </p:cNvSpPr>
              <p:nvPr/>
            </p:nvSpPr>
            <p:spPr bwMode="auto">
              <a:xfrm>
                <a:off x="4816" y="9553"/>
                <a:ext cx="473" cy="1181"/>
              </a:xfrm>
              <a:prstGeom prst="rect">
                <a:avLst/>
              </a:prstGeom>
              <a:solidFill>
                <a:srgbClr val="C0C0C0"/>
              </a:solidFill>
              <a:ln w="9525">
                <a:solidFill>
                  <a:srgbClr val="000000"/>
                </a:solidFill>
                <a:miter lim="800000"/>
                <a:headEnd/>
                <a:tailEnd/>
              </a:ln>
            </p:spPr>
            <p:txBody>
              <a:bodyPr/>
              <a:lstStyle/>
              <a:p>
                <a:endParaRPr lang="de-DE"/>
              </a:p>
            </p:txBody>
          </p:sp>
          <p:sp>
            <p:nvSpPr>
              <p:cNvPr id="55" name="Rectangle 30">
                <a:extLst>
                  <a:ext uri="{FF2B5EF4-FFF2-40B4-BE49-F238E27FC236}">
                    <a16:creationId xmlns:a16="http://schemas.microsoft.com/office/drawing/2014/main" id="{DEA95105-DF24-9D43-69C2-11C736E11E8F}"/>
                  </a:ext>
                </a:extLst>
              </p:cNvPr>
              <p:cNvSpPr>
                <a:spLocks noChangeArrowheads="1"/>
              </p:cNvSpPr>
              <p:nvPr/>
            </p:nvSpPr>
            <p:spPr bwMode="auto">
              <a:xfrm>
                <a:off x="5817" y="9842"/>
                <a:ext cx="904" cy="590"/>
              </a:xfrm>
              <a:prstGeom prst="rect">
                <a:avLst/>
              </a:prstGeom>
              <a:solidFill>
                <a:srgbClr val="969696"/>
              </a:solidFill>
              <a:ln w="9525">
                <a:solidFill>
                  <a:srgbClr val="000000"/>
                </a:solidFill>
                <a:miter lim="800000"/>
                <a:headEnd/>
                <a:tailEnd/>
              </a:ln>
            </p:spPr>
            <p:txBody>
              <a:bodyPr/>
              <a:lstStyle/>
              <a:p>
                <a:endParaRPr lang="de-DE"/>
              </a:p>
            </p:txBody>
          </p:sp>
          <p:sp>
            <p:nvSpPr>
              <p:cNvPr id="56" name="Line 29">
                <a:extLst>
                  <a:ext uri="{FF2B5EF4-FFF2-40B4-BE49-F238E27FC236}">
                    <a16:creationId xmlns:a16="http://schemas.microsoft.com/office/drawing/2014/main" id="{CA5DE0D8-9B04-E84E-B706-F3A54E38A128}"/>
                  </a:ext>
                </a:extLst>
              </p:cNvPr>
              <p:cNvSpPr>
                <a:spLocks noChangeShapeType="1"/>
              </p:cNvSpPr>
              <p:nvPr/>
            </p:nvSpPr>
            <p:spPr bwMode="auto">
              <a:xfrm>
                <a:off x="3205" y="11416"/>
                <a:ext cx="3961" cy="0"/>
              </a:xfrm>
              <a:prstGeom prst="line">
                <a:avLst/>
              </a:prstGeom>
              <a:noFill/>
              <a:ln w="57150">
                <a:solidFill>
                  <a:srgbClr val="000000"/>
                </a:solidFill>
                <a:round/>
                <a:headEnd/>
                <a:tailEnd/>
              </a:ln>
              <a:extLst>
                <a:ext uri="{909E8E84-426E-40DD-AFC4-6F175D3DCCD1}">
                  <a14:hiddenFill xmlns:a14="http://schemas.microsoft.com/office/drawing/2010/main">
                    <a:noFill/>
                  </a14:hiddenFill>
                </a:ext>
              </a:extLst>
            </p:spPr>
            <p:txBody>
              <a:bodyPr/>
              <a:lstStyle/>
              <a:p>
                <a:endParaRPr lang="nb-NO"/>
              </a:p>
            </p:txBody>
          </p:sp>
          <p:sp>
            <p:nvSpPr>
              <p:cNvPr id="57" name="Rectangle 28">
                <a:extLst>
                  <a:ext uri="{FF2B5EF4-FFF2-40B4-BE49-F238E27FC236}">
                    <a16:creationId xmlns:a16="http://schemas.microsoft.com/office/drawing/2014/main" id="{149A776F-5166-F2C9-B6FF-AFEBAA368564}"/>
                  </a:ext>
                </a:extLst>
              </p:cNvPr>
              <p:cNvSpPr>
                <a:spLocks noChangeArrowheads="1"/>
              </p:cNvSpPr>
              <p:nvPr/>
            </p:nvSpPr>
            <p:spPr bwMode="auto">
              <a:xfrm>
                <a:off x="5887" y="10432"/>
                <a:ext cx="765" cy="1955"/>
              </a:xfrm>
              <a:prstGeom prst="rect">
                <a:avLst/>
              </a:prstGeom>
              <a:solidFill>
                <a:srgbClr val="969696"/>
              </a:solidFill>
              <a:ln w="9525">
                <a:solidFill>
                  <a:srgbClr val="000000"/>
                </a:solidFill>
                <a:miter lim="800000"/>
                <a:headEnd/>
                <a:tailEnd/>
              </a:ln>
            </p:spPr>
            <p:txBody>
              <a:bodyPr/>
              <a:lstStyle/>
              <a:p>
                <a:endParaRPr lang="de-DE"/>
              </a:p>
            </p:txBody>
          </p:sp>
          <p:sp>
            <p:nvSpPr>
              <p:cNvPr id="58" name="Rectangle 27">
                <a:extLst>
                  <a:ext uri="{FF2B5EF4-FFF2-40B4-BE49-F238E27FC236}">
                    <a16:creationId xmlns:a16="http://schemas.microsoft.com/office/drawing/2014/main" id="{BD42B465-F39C-9E84-5BE0-7495CA20BB97}"/>
                  </a:ext>
                </a:extLst>
              </p:cNvPr>
              <p:cNvSpPr>
                <a:spLocks noChangeArrowheads="1"/>
              </p:cNvSpPr>
              <p:nvPr/>
            </p:nvSpPr>
            <p:spPr bwMode="auto">
              <a:xfrm>
                <a:off x="3330" y="11057"/>
                <a:ext cx="1016" cy="721"/>
              </a:xfrm>
              <a:prstGeom prst="rect">
                <a:avLst/>
              </a:prstGeom>
              <a:solidFill>
                <a:srgbClr val="969696"/>
              </a:solidFill>
              <a:ln w="9525">
                <a:solidFill>
                  <a:srgbClr val="000000"/>
                </a:solidFill>
                <a:miter lim="800000"/>
                <a:headEnd/>
                <a:tailEnd/>
              </a:ln>
            </p:spPr>
            <p:txBody>
              <a:bodyPr/>
              <a:lstStyle/>
              <a:p>
                <a:endParaRPr lang="de-DE"/>
              </a:p>
            </p:txBody>
          </p:sp>
          <p:sp>
            <p:nvSpPr>
              <p:cNvPr id="59" name="Rectangle 26">
                <a:extLst>
                  <a:ext uri="{FF2B5EF4-FFF2-40B4-BE49-F238E27FC236}">
                    <a16:creationId xmlns:a16="http://schemas.microsoft.com/office/drawing/2014/main" id="{7F68B760-E0FD-D597-99B3-8E339CBC47DE}"/>
                  </a:ext>
                </a:extLst>
              </p:cNvPr>
              <p:cNvSpPr>
                <a:spLocks noChangeArrowheads="1"/>
              </p:cNvSpPr>
              <p:nvPr/>
            </p:nvSpPr>
            <p:spPr bwMode="auto">
              <a:xfrm>
                <a:off x="3381" y="9926"/>
                <a:ext cx="900" cy="1131"/>
              </a:xfrm>
              <a:prstGeom prst="rect">
                <a:avLst/>
              </a:prstGeom>
              <a:solidFill>
                <a:srgbClr val="969696"/>
              </a:solidFill>
              <a:ln w="9525">
                <a:solidFill>
                  <a:srgbClr val="000000"/>
                </a:solidFill>
                <a:miter lim="800000"/>
                <a:headEnd/>
                <a:tailEnd/>
              </a:ln>
            </p:spPr>
            <p:txBody>
              <a:bodyPr/>
              <a:lstStyle/>
              <a:p>
                <a:endParaRPr lang="de-DE"/>
              </a:p>
            </p:txBody>
          </p:sp>
          <p:sp>
            <p:nvSpPr>
              <p:cNvPr id="60" name="Rectangle 25">
                <a:extLst>
                  <a:ext uri="{FF2B5EF4-FFF2-40B4-BE49-F238E27FC236}">
                    <a16:creationId xmlns:a16="http://schemas.microsoft.com/office/drawing/2014/main" id="{A48B47C2-36F4-DEDB-B756-D4527BBE67FD}"/>
                  </a:ext>
                </a:extLst>
              </p:cNvPr>
              <p:cNvSpPr>
                <a:spLocks noChangeArrowheads="1"/>
              </p:cNvSpPr>
              <p:nvPr/>
            </p:nvSpPr>
            <p:spPr bwMode="auto">
              <a:xfrm>
                <a:off x="3377" y="11786"/>
                <a:ext cx="900" cy="1131"/>
              </a:xfrm>
              <a:prstGeom prst="rect">
                <a:avLst/>
              </a:prstGeom>
              <a:solidFill>
                <a:srgbClr val="969696"/>
              </a:solidFill>
              <a:ln w="9525">
                <a:solidFill>
                  <a:srgbClr val="000000"/>
                </a:solidFill>
                <a:miter lim="800000"/>
                <a:headEnd/>
                <a:tailEnd/>
              </a:ln>
            </p:spPr>
            <p:txBody>
              <a:bodyPr/>
              <a:lstStyle/>
              <a:p>
                <a:endParaRPr lang="de-DE"/>
              </a:p>
            </p:txBody>
          </p:sp>
          <p:sp>
            <p:nvSpPr>
              <p:cNvPr id="61" name="Line 24">
                <a:extLst>
                  <a:ext uri="{FF2B5EF4-FFF2-40B4-BE49-F238E27FC236}">
                    <a16:creationId xmlns:a16="http://schemas.microsoft.com/office/drawing/2014/main" id="{11389EFC-B1B7-D578-0E74-B8C3CCBD9E9B}"/>
                  </a:ext>
                </a:extLst>
              </p:cNvPr>
              <p:cNvSpPr>
                <a:spLocks noChangeShapeType="1"/>
              </p:cNvSpPr>
              <p:nvPr/>
            </p:nvSpPr>
            <p:spPr bwMode="auto">
              <a:xfrm flipV="1">
                <a:off x="2751" y="10491"/>
                <a:ext cx="1659" cy="1"/>
              </a:xfrm>
              <a:prstGeom prst="line">
                <a:avLst/>
              </a:prstGeom>
              <a:noFill/>
              <a:ln w="57150">
                <a:solidFill>
                  <a:srgbClr val="000000"/>
                </a:solidFill>
                <a:round/>
                <a:headEnd/>
                <a:tailEnd/>
              </a:ln>
              <a:extLst>
                <a:ext uri="{909E8E84-426E-40DD-AFC4-6F175D3DCCD1}">
                  <a14:hiddenFill xmlns:a14="http://schemas.microsoft.com/office/drawing/2010/main">
                    <a:noFill/>
                  </a14:hiddenFill>
                </a:ext>
              </a:extLst>
            </p:spPr>
            <p:txBody>
              <a:bodyPr/>
              <a:lstStyle/>
              <a:p>
                <a:endParaRPr lang="nb-NO"/>
              </a:p>
            </p:txBody>
          </p:sp>
          <p:sp>
            <p:nvSpPr>
              <p:cNvPr id="62" name="Line 23">
                <a:extLst>
                  <a:ext uri="{FF2B5EF4-FFF2-40B4-BE49-F238E27FC236}">
                    <a16:creationId xmlns:a16="http://schemas.microsoft.com/office/drawing/2014/main" id="{AAA26FA4-82AD-2937-27E6-E5C79C4B49AF}"/>
                  </a:ext>
                </a:extLst>
              </p:cNvPr>
              <p:cNvSpPr>
                <a:spLocks noChangeShapeType="1"/>
              </p:cNvSpPr>
              <p:nvPr/>
            </p:nvSpPr>
            <p:spPr bwMode="auto">
              <a:xfrm>
                <a:off x="2747" y="12351"/>
                <a:ext cx="1646" cy="0"/>
              </a:xfrm>
              <a:prstGeom prst="line">
                <a:avLst/>
              </a:prstGeom>
              <a:noFill/>
              <a:ln w="57150">
                <a:solidFill>
                  <a:srgbClr val="000000"/>
                </a:solidFill>
                <a:round/>
                <a:headEnd/>
                <a:tailEnd/>
              </a:ln>
              <a:extLst>
                <a:ext uri="{909E8E84-426E-40DD-AFC4-6F175D3DCCD1}">
                  <a14:hiddenFill xmlns:a14="http://schemas.microsoft.com/office/drawing/2010/main">
                    <a:noFill/>
                  </a14:hiddenFill>
                </a:ext>
              </a:extLst>
            </p:spPr>
            <p:txBody>
              <a:bodyPr/>
              <a:lstStyle/>
              <a:p>
                <a:endParaRPr lang="nb-NO"/>
              </a:p>
            </p:txBody>
          </p:sp>
          <p:sp>
            <p:nvSpPr>
              <p:cNvPr id="63" name="Line 22">
                <a:extLst>
                  <a:ext uri="{FF2B5EF4-FFF2-40B4-BE49-F238E27FC236}">
                    <a16:creationId xmlns:a16="http://schemas.microsoft.com/office/drawing/2014/main" id="{A724C3E1-190D-A9CF-16F0-F044504A90B9}"/>
                  </a:ext>
                </a:extLst>
              </p:cNvPr>
              <p:cNvSpPr>
                <a:spLocks noChangeShapeType="1"/>
              </p:cNvSpPr>
              <p:nvPr/>
            </p:nvSpPr>
            <p:spPr bwMode="auto">
              <a:xfrm>
                <a:off x="2764" y="10480"/>
                <a:ext cx="0" cy="1889"/>
              </a:xfrm>
              <a:prstGeom prst="line">
                <a:avLst/>
              </a:prstGeom>
              <a:noFill/>
              <a:ln w="57150">
                <a:solidFill>
                  <a:srgbClr val="000000"/>
                </a:solidFill>
                <a:round/>
                <a:headEnd/>
                <a:tailEnd/>
              </a:ln>
              <a:extLst>
                <a:ext uri="{909E8E84-426E-40DD-AFC4-6F175D3DCCD1}">
                  <a14:hiddenFill xmlns:a14="http://schemas.microsoft.com/office/drawing/2010/main">
                    <a:noFill/>
                  </a14:hiddenFill>
                </a:ext>
              </a:extLst>
            </p:spPr>
            <p:txBody>
              <a:bodyPr/>
              <a:lstStyle/>
              <a:p>
                <a:endParaRPr lang="nb-NO"/>
              </a:p>
            </p:txBody>
          </p:sp>
          <p:sp>
            <p:nvSpPr>
              <p:cNvPr id="64" name="Line 21">
                <a:extLst>
                  <a:ext uri="{FF2B5EF4-FFF2-40B4-BE49-F238E27FC236}">
                    <a16:creationId xmlns:a16="http://schemas.microsoft.com/office/drawing/2014/main" id="{886F8D8F-4E53-D446-61B9-ACA66F35B585}"/>
                  </a:ext>
                </a:extLst>
              </p:cNvPr>
              <p:cNvSpPr>
                <a:spLocks noChangeShapeType="1"/>
              </p:cNvSpPr>
              <p:nvPr/>
            </p:nvSpPr>
            <p:spPr bwMode="auto">
              <a:xfrm flipH="1">
                <a:off x="2057" y="11443"/>
                <a:ext cx="707" cy="0"/>
              </a:xfrm>
              <a:prstGeom prst="line">
                <a:avLst/>
              </a:prstGeom>
              <a:noFill/>
              <a:ln w="57150">
                <a:solidFill>
                  <a:srgbClr val="000000"/>
                </a:solidFill>
                <a:round/>
                <a:headEnd/>
                <a:tailEnd/>
              </a:ln>
              <a:extLst>
                <a:ext uri="{909E8E84-426E-40DD-AFC4-6F175D3DCCD1}">
                  <a14:hiddenFill xmlns:a14="http://schemas.microsoft.com/office/drawing/2010/main">
                    <a:noFill/>
                  </a14:hiddenFill>
                </a:ext>
              </a:extLst>
            </p:spPr>
            <p:txBody>
              <a:bodyPr/>
              <a:lstStyle/>
              <a:p>
                <a:endParaRPr lang="nb-NO"/>
              </a:p>
            </p:txBody>
          </p:sp>
          <p:sp>
            <p:nvSpPr>
              <p:cNvPr id="65" name="Rectangle 20">
                <a:extLst>
                  <a:ext uri="{FF2B5EF4-FFF2-40B4-BE49-F238E27FC236}">
                    <a16:creationId xmlns:a16="http://schemas.microsoft.com/office/drawing/2014/main" id="{D59ECA6E-E60C-1F75-52D6-4B0904BD4C94}"/>
                  </a:ext>
                </a:extLst>
              </p:cNvPr>
              <p:cNvSpPr>
                <a:spLocks noChangeArrowheads="1"/>
              </p:cNvSpPr>
              <p:nvPr/>
            </p:nvSpPr>
            <p:spPr bwMode="auto">
              <a:xfrm>
                <a:off x="3291" y="9643"/>
                <a:ext cx="1183" cy="296"/>
              </a:xfrm>
              <a:prstGeom prst="rect">
                <a:avLst/>
              </a:prstGeom>
              <a:solidFill>
                <a:srgbClr val="969696"/>
              </a:solidFill>
              <a:ln w="9525">
                <a:solidFill>
                  <a:srgbClr val="000000"/>
                </a:solidFill>
                <a:miter lim="800000"/>
                <a:headEnd/>
                <a:tailEnd/>
              </a:ln>
            </p:spPr>
            <p:txBody>
              <a:bodyPr/>
              <a:lstStyle/>
              <a:p>
                <a:endParaRPr lang="de-DE"/>
              </a:p>
            </p:txBody>
          </p:sp>
          <p:sp>
            <p:nvSpPr>
              <p:cNvPr id="66" name="Rectangle 19">
                <a:extLst>
                  <a:ext uri="{FF2B5EF4-FFF2-40B4-BE49-F238E27FC236}">
                    <a16:creationId xmlns:a16="http://schemas.microsoft.com/office/drawing/2014/main" id="{DFCD0076-01A8-D63E-6DC7-148C9D8A4E9C}"/>
                  </a:ext>
                </a:extLst>
              </p:cNvPr>
              <p:cNvSpPr>
                <a:spLocks noChangeArrowheads="1"/>
              </p:cNvSpPr>
              <p:nvPr/>
            </p:nvSpPr>
            <p:spPr bwMode="auto">
              <a:xfrm>
                <a:off x="3286" y="12917"/>
                <a:ext cx="1183" cy="296"/>
              </a:xfrm>
              <a:prstGeom prst="rect">
                <a:avLst/>
              </a:prstGeom>
              <a:solidFill>
                <a:srgbClr val="969696"/>
              </a:solidFill>
              <a:ln w="9525">
                <a:solidFill>
                  <a:srgbClr val="000000"/>
                </a:solidFill>
                <a:miter lim="800000"/>
                <a:headEnd/>
                <a:tailEnd/>
              </a:ln>
            </p:spPr>
            <p:txBody>
              <a:bodyPr/>
              <a:lstStyle/>
              <a:p>
                <a:endParaRPr lang="de-DE"/>
              </a:p>
            </p:txBody>
          </p:sp>
        </p:grpSp>
        <p:sp>
          <p:nvSpPr>
            <p:cNvPr id="35" name="Text Box 17">
              <a:extLst>
                <a:ext uri="{FF2B5EF4-FFF2-40B4-BE49-F238E27FC236}">
                  <a16:creationId xmlns:a16="http://schemas.microsoft.com/office/drawing/2014/main" id="{2AD9881B-2C26-4168-CBD6-80BA496031E0}"/>
                </a:ext>
              </a:extLst>
            </p:cNvPr>
            <p:cNvSpPr txBox="1">
              <a:spLocks noChangeArrowheads="1"/>
            </p:cNvSpPr>
            <p:nvPr/>
          </p:nvSpPr>
          <p:spPr bwMode="auto">
            <a:xfrm>
              <a:off x="3515" y="1253"/>
              <a:ext cx="862" cy="31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Arial" charset="0"/>
                </a:defRPr>
              </a:lvl1pPr>
              <a:lvl2pPr marL="742950" indent="-285750">
                <a:defRPr sz="2000">
                  <a:solidFill>
                    <a:schemeClr val="tx1"/>
                  </a:solidFill>
                  <a:latin typeface="Arial" charset="0"/>
                </a:defRPr>
              </a:lvl2pPr>
              <a:lvl3pPr marL="1143000" indent="-228600">
                <a:defRPr sz="2000">
                  <a:solidFill>
                    <a:schemeClr val="tx1"/>
                  </a:solidFill>
                  <a:latin typeface="Arial" charset="0"/>
                </a:defRPr>
              </a:lvl3pPr>
              <a:lvl4pPr marL="1600200" indent="-228600">
                <a:defRPr sz="2000">
                  <a:solidFill>
                    <a:schemeClr val="tx1"/>
                  </a:solidFill>
                  <a:latin typeface="Arial" charset="0"/>
                </a:defRPr>
              </a:lvl4pPr>
              <a:lvl5pPr marL="2057400" indent="-228600">
                <a:defRPr sz="2000">
                  <a:solidFill>
                    <a:schemeClr val="tx1"/>
                  </a:solidFill>
                  <a:latin typeface="Arial" charset="0"/>
                </a:defRPr>
              </a:lvl5pPr>
              <a:lvl6pPr marL="2514600" indent="-228600" algn="ctr" eaLnBrk="0" fontAlgn="base" hangingPunct="0">
                <a:spcBef>
                  <a:spcPct val="0"/>
                </a:spcBef>
                <a:spcAft>
                  <a:spcPct val="0"/>
                </a:spcAft>
                <a:defRPr sz="2000">
                  <a:solidFill>
                    <a:schemeClr val="tx1"/>
                  </a:solidFill>
                  <a:latin typeface="Arial" charset="0"/>
                </a:defRPr>
              </a:lvl6pPr>
              <a:lvl7pPr marL="2971800" indent="-228600" algn="ctr" eaLnBrk="0" fontAlgn="base" hangingPunct="0">
                <a:spcBef>
                  <a:spcPct val="0"/>
                </a:spcBef>
                <a:spcAft>
                  <a:spcPct val="0"/>
                </a:spcAft>
                <a:defRPr sz="2000">
                  <a:solidFill>
                    <a:schemeClr val="tx1"/>
                  </a:solidFill>
                  <a:latin typeface="Arial" charset="0"/>
                </a:defRPr>
              </a:lvl7pPr>
              <a:lvl8pPr marL="3429000" indent="-228600" algn="ctr" eaLnBrk="0" fontAlgn="base" hangingPunct="0">
                <a:spcBef>
                  <a:spcPct val="0"/>
                </a:spcBef>
                <a:spcAft>
                  <a:spcPct val="0"/>
                </a:spcAft>
                <a:defRPr sz="2000">
                  <a:solidFill>
                    <a:schemeClr val="tx1"/>
                  </a:solidFill>
                  <a:latin typeface="Arial" charset="0"/>
                </a:defRPr>
              </a:lvl8pPr>
              <a:lvl9pPr marL="3886200" indent="-228600" algn="ctr" eaLnBrk="0" fontAlgn="base" hangingPunct="0">
                <a:spcBef>
                  <a:spcPct val="0"/>
                </a:spcBef>
                <a:spcAft>
                  <a:spcPct val="0"/>
                </a:spcAft>
                <a:defRPr sz="2000">
                  <a:solidFill>
                    <a:schemeClr val="tx1"/>
                  </a:solidFill>
                  <a:latin typeface="Arial" charset="0"/>
                </a:defRPr>
              </a:lvl9pPr>
            </a:lstStyle>
            <a:p>
              <a:pPr algn="l"/>
              <a:r>
                <a:rPr lang="en-GB" sz="1400" dirty="0">
                  <a:latin typeface="Cabin 3" panose="020B0604020202020204" charset="0"/>
                  <a:cs typeface="Times New Roman" pitchFamily="18" charset="0"/>
                </a:rPr>
                <a:t>Intermediate wheel (IMS-wheel)</a:t>
              </a:r>
              <a:endParaRPr lang="en-GB" sz="4000" dirty="0">
                <a:latin typeface="Cabin 3" panose="020B0604020202020204" charset="0"/>
              </a:endParaRPr>
            </a:p>
          </p:txBody>
        </p:sp>
        <p:sp>
          <p:nvSpPr>
            <p:cNvPr id="36" name="Text Box 16">
              <a:extLst>
                <a:ext uri="{FF2B5EF4-FFF2-40B4-BE49-F238E27FC236}">
                  <a16:creationId xmlns:a16="http://schemas.microsoft.com/office/drawing/2014/main" id="{C3A57CC2-5C52-DA81-BA5C-D700E70C493F}"/>
                </a:ext>
              </a:extLst>
            </p:cNvPr>
            <p:cNvSpPr txBox="1">
              <a:spLocks noChangeArrowheads="1"/>
            </p:cNvSpPr>
            <p:nvPr/>
          </p:nvSpPr>
          <p:spPr bwMode="auto">
            <a:xfrm>
              <a:off x="2426" y="1207"/>
              <a:ext cx="973" cy="27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Arial" charset="0"/>
                </a:defRPr>
              </a:lvl1pPr>
              <a:lvl2pPr marL="742950" indent="-285750">
                <a:defRPr sz="2000">
                  <a:solidFill>
                    <a:schemeClr val="tx1"/>
                  </a:solidFill>
                  <a:latin typeface="Arial" charset="0"/>
                </a:defRPr>
              </a:lvl2pPr>
              <a:lvl3pPr marL="1143000" indent="-228600">
                <a:defRPr sz="2000">
                  <a:solidFill>
                    <a:schemeClr val="tx1"/>
                  </a:solidFill>
                  <a:latin typeface="Arial" charset="0"/>
                </a:defRPr>
              </a:lvl3pPr>
              <a:lvl4pPr marL="1600200" indent="-228600">
                <a:defRPr sz="2000">
                  <a:solidFill>
                    <a:schemeClr val="tx1"/>
                  </a:solidFill>
                  <a:latin typeface="Arial" charset="0"/>
                </a:defRPr>
              </a:lvl4pPr>
              <a:lvl5pPr marL="2057400" indent="-228600">
                <a:defRPr sz="2000">
                  <a:solidFill>
                    <a:schemeClr val="tx1"/>
                  </a:solidFill>
                  <a:latin typeface="Arial" charset="0"/>
                </a:defRPr>
              </a:lvl5pPr>
              <a:lvl6pPr marL="2514600" indent="-228600" algn="ctr" eaLnBrk="0" fontAlgn="base" hangingPunct="0">
                <a:spcBef>
                  <a:spcPct val="0"/>
                </a:spcBef>
                <a:spcAft>
                  <a:spcPct val="0"/>
                </a:spcAft>
                <a:defRPr sz="2000">
                  <a:solidFill>
                    <a:schemeClr val="tx1"/>
                  </a:solidFill>
                  <a:latin typeface="Arial" charset="0"/>
                </a:defRPr>
              </a:lvl6pPr>
              <a:lvl7pPr marL="2971800" indent="-228600" algn="ctr" eaLnBrk="0" fontAlgn="base" hangingPunct="0">
                <a:spcBef>
                  <a:spcPct val="0"/>
                </a:spcBef>
                <a:spcAft>
                  <a:spcPct val="0"/>
                </a:spcAft>
                <a:defRPr sz="2000">
                  <a:solidFill>
                    <a:schemeClr val="tx1"/>
                  </a:solidFill>
                  <a:latin typeface="Arial" charset="0"/>
                </a:defRPr>
              </a:lvl7pPr>
              <a:lvl8pPr marL="3429000" indent="-228600" algn="ctr" eaLnBrk="0" fontAlgn="base" hangingPunct="0">
                <a:spcBef>
                  <a:spcPct val="0"/>
                </a:spcBef>
                <a:spcAft>
                  <a:spcPct val="0"/>
                </a:spcAft>
                <a:defRPr sz="2000">
                  <a:solidFill>
                    <a:schemeClr val="tx1"/>
                  </a:solidFill>
                  <a:latin typeface="Arial" charset="0"/>
                </a:defRPr>
              </a:lvl8pPr>
              <a:lvl9pPr marL="3886200" indent="-228600" algn="ctr" eaLnBrk="0" fontAlgn="base" hangingPunct="0">
                <a:spcBef>
                  <a:spcPct val="0"/>
                </a:spcBef>
                <a:spcAft>
                  <a:spcPct val="0"/>
                </a:spcAft>
                <a:defRPr sz="2000">
                  <a:solidFill>
                    <a:schemeClr val="tx1"/>
                  </a:solidFill>
                  <a:latin typeface="Arial" charset="0"/>
                </a:defRPr>
              </a:lvl9pPr>
            </a:lstStyle>
            <a:p>
              <a:pPr algn="l"/>
              <a:r>
                <a:rPr lang="en-GB" sz="1400" dirty="0">
                  <a:latin typeface="Cabin 3" panose="020B0604020202020204" charset="0"/>
                  <a:cs typeface="Times New Roman" pitchFamily="18" charset="0"/>
                </a:rPr>
                <a:t>High-Speed Pinion (HS-gear)</a:t>
              </a:r>
              <a:endParaRPr lang="en-GB" sz="4000" dirty="0">
                <a:latin typeface="Cabin 3" panose="020B0604020202020204" charset="0"/>
              </a:endParaRPr>
            </a:p>
          </p:txBody>
        </p:sp>
        <p:sp>
          <p:nvSpPr>
            <p:cNvPr id="37" name="Text Box 15">
              <a:extLst>
                <a:ext uri="{FF2B5EF4-FFF2-40B4-BE49-F238E27FC236}">
                  <a16:creationId xmlns:a16="http://schemas.microsoft.com/office/drawing/2014/main" id="{D1D8E4BA-3043-CFD6-3663-D3CE0F9D481B}"/>
                </a:ext>
              </a:extLst>
            </p:cNvPr>
            <p:cNvSpPr txBox="1">
              <a:spLocks noChangeArrowheads="1"/>
            </p:cNvSpPr>
            <p:nvPr/>
          </p:nvSpPr>
          <p:spPr bwMode="auto">
            <a:xfrm>
              <a:off x="3685" y="2393"/>
              <a:ext cx="873" cy="30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Arial" charset="0"/>
                </a:defRPr>
              </a:lvl1pPr>
              <a:lvl2pPr marL="742950" indent="-285750">
                <a:defRPr sz="2000">
                  <a:solidFill>
                    <a:schemeClr val="tx1"/>
                  </a:solidFill>
                  <a:latin typeface="Arial" charset="0"/>
                </a:defRPr>
              </a:lvl2pPr>
              <a:lvl3pPr marL="1143000" indent="-228600">
                <a:defRPr sz="2000">
                  <a:solidFill>
                    <a:schemeClr val="tx1"/>
                  </a:solidFill>
                  <a:latin typeface="Arial" charset="0"/>
                </a:defRPr>
              </a:lvl3pPr>
              <a:lvl4pPr marL="1600200" indent="-228600">
                <a:defRPr sz="2000">
                  <a:solidFill>
                    <a:schemeClr val="tx1"/>
                  </a:solidFill>
                  <a:latin typeface="Arial" charset="0"/>
                </a:defRPr>
              </a:lvl4pPr>
              <a:lvl5pPr marL="2057400" indent="-228600">
                <a:defRPr sz="2000">
                  <a:solidFill>
                    <a:schemeClr val="tx1"/>
                  </a:solidFill>
                  <a:latin typeface="Arial" charset="0"/>
                </a:defRPr>
              </a:lvl5pPr>
              <a:lvl6pPr marL="2514600" indent="-228600" algn="ctr" eaLnBrk="0" fontAlgn="base" hangingPunct="0">
                <a:spcBef>
                  <a:spcPct val="0"/>
                </a:spcBef>
                <a:spcAft>
                  <a:spcPct val="0"/>
                </a:spcAft>
                <a:defRPr sz="2000">
                  <a:solidFill>
                    <a:schemeClr val="tx1"/>
                  </a:solidFill>
                  <a:latin typeface="Arial" charset="0"/>
                </a:defRPr>
              </a:lvl6pPr>
              <a:lvl7pPr marL="2971800" indent="-228600" algn="ctr" eaLnBrk="0" fontAlgn="base" hangingPunct="0">
                <a:spcBef>
                  <a:spcPct val="0"/>
                </a:spcBef>
                <a:spcAft>
                  <a:spcPct val="0"/>
                </a:spcAft>
                <a:defRPr sz="2000">
                  <a:solidFill>
                    <a:schemeClr val="tx1"/>
                  </a:solidFill>
                  <a:latin typeface="Arial" charset="0"/>
                </a:defRPr>
              </a:lvl7pPr>
              <a:lvl8pPr marL="3429000" indent="-228600" algn="ctr" eaLnBrk="0" fontAlgn="base" hangingPunct="0">
                <a:spcBef>
                  <a:spcPct val="0"/>
                </a:spcBef>
                <a:spcAft>
                  <a:spcPct val="0"/>
                </a:spcAft>
                <a:defRPr sz="2000">
                  <a:solidFill>
                    <a:schemeClr val="tx1"/>
                  </a:solidFill>
                  <a:latin typeface="Arial" charset="0"/>
                </a:defRPr>
              </a:lvl8pPr>
              <a:lvl9pPr marL="3886200" indent="-228600" algn="ctr" eaLnBrk="0" fontAlgn="base" hangingPunct="0">
                <a:spcBef>
                  <a:spcPct val="0"/>
                </a:spcBef>
                <a:spcAft>
                  <a:spcPct val="0"/>
                </a:spcAft>
                <a:defRPr sz="2000">
                  <a:solidFill>
                    <a:schemeClr val="tx1"/>
                  </a:solidFill>
                  <a:latin typeface="Arial" charset="0"/>
                </a:defRPr>
              </a:lvl9pPr>
            </a:lstStyle>
            <a:p>
              <a:pPr algn="l"/>
              <a:r>
                <a:rPr lang="en-GB" sz="1400" dirty="0">
                  <a:latin typeface="Cabin 3" panose="020B0604020202020204" charset="0"/>
                  <a:cs typeface="Times New Roman" pitchFamily="18" charset="0"/>
                </a:rPr>
                <a:t>Low speed Gear (LS-gear)</a:t>
              </a:r>
              <a:endParaRPr lang="en-GB" sz="1400" dirty="0">
                <a:latin typeface="Cabin 3" panose="020B0604020202020204" charset="0"/>
              </a:endParaRPr>
            </a:p>
          </p:txBody>
        </p:sp>
        <p:sp>
          <p:nvSpPr>
            <p:cNvPr id="38" name="Text Box 14">
              <a:extLst>
                <a:ext uri="{FF2B5EF4-FFF2-40B4-BE49-F238E27FC236}">
                  <a16:creationId xmlns:a16="http://schemas.microsoft.com/office/drawing/2014/main" id="{185A1C6C-FFE8-C572-0680-F041F304C22F}"/>
                </a:ext>
              </a:extLst>
            </p:cNvPr>
            <p:cNvSpPr txBox="1">
              <a:spLocks noChangeArrowheads="1"/>
            </p:cNvSpPr>
            <p:nvPr/>
          </p:nvSpPr>
          <p:spPr bwMode="auto">
            <a:xfrm>
              <a:off x="3648" y="1940"/>
              <a:ext cx="910" cy="30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Arial" charset="0"/>
                </a:defRPr>
              </a:lvl1pPr>
              <a:lvl2pPr marL="742950" indent="-285750">
                <a:defRPr sz="2000">
                  <a:solidFill>
                    <a:schemeClr val="tx1"/>
                  </a:solidFill>
                  <a:latin typeface="Arial" charset="0"/>
                </a:defRPr>
              </a:lvl2pPr>
              <a:lvl3pPr marL="1143000" indent="-228600">
                <a:defRPr sz="2000">
                  <a:solidFill>
                    <a:schemeClr val="tx1"/>
                  </a:solidFill>
                  <a:latin typeface="Arial" charset="0"/>
                </a:defRPr>
              </a:lvl3pPr>
              <a:lvl4pPr marL="1600200" indent="-228600">
                <a:defRPr sz="2000">
                  <a:solidFill>
                    <a:schemeClr val="tx1"/>
                  </a:solidFill>
                  <a:latin typeface="Arial" charset="0"/>
                </a:defRPr>
              </a:lvl4pPr>
              <a:lvl5pPr marL="2057400" indent="-228600">
                <a:defRPr sz="2000">
                  <a:solidFill>
                    <a:schemeClr val="tx1"/>
                  </a:solidFill>
                  <a:latin typeface="Arial" charset="0"/>
                </a:defRPr>
              </a:lvl5pPr>
              <a:lvl6pPr marL="2514600" indent="-228600" algn="ctr" eaLnBrk="0" fontAlgn="base" hangingPunct="0">
                <a:spcBef>
                  <a:spcPct val="0"/>
                </a:spcBef>
                <a:spcAft>
                  <a:spcPct val="0"/>
                </a:spcAft>
                <a:defRPr sz="2000">
                  <a:solidFill>
                    <a:schemeClr val="tx1"/>
                  </a:solidFill>
                  <a:latin typeface="Arial" charset="0"/>
                </a:defRPr>
              </a:lvl6pPr>
              <a:lvl7pPr marL="2971800" indent="-228600" algn="ctr" eaLnBrk="0" fontAlgn="base" hangingPunct="0">
                <a:spcBef>
                  <a:spcPct val="0"/>
                </a:spcBef>
                <a:spcAft>
                  <a:spcPct val="0"/>
                </a:spcAft>
                <a:defRPr sz="2000">
                  <a:solidFill>
                    <a:schemeClr val="tx1"/>
                  </a:solidFill>
                  <a:latin typeface="Arial" charset="0"/>
                </a:defRPr>
              </a:lvl7pPr>
              <a:lvl8pPr marL="3429000" indent="-228600" algn="ctr" eaLnBrk="0" fontAlgn="base" hangingPunct="0">
                <a:spcBef>
                  <a:spcPct val="0"/>
                </a:spcBef>
                <a:spcAft>
                  <a:spcPct val="0"/>
                </a:spcAft>
                <a:defRPr sz="2000">
                  <a:solidFill>
                    <a:schemeClr val="tx1"/>
                  </a:solidFill>
                  <a:latin typeface="Arial" charset="0"/>
                </a:defRPr>
              </a:lvl8pPr>
              <a:lvl9pPr marL="3886200" indent="-228600" algn="ctr" eaLnBrk="0" fontAlgn="base" hangingPunct="0">
                <a:spcBef>
                  <a:spcPct val="0"/>
                </a:spcBef>
                <a:spcAft>
                  <a:spcPct val="0"/>
                </a:spcAft>
                <a:defRPr sz="2000">
                  <a:solidFill>
                    <a:schemeClr val="tx1"/>
                  </a:solidFill>
                  <a:latin typeface="Arial" charset="0"/>
                </a:defRPr>
              </a:lvl9pPr>
            </a:lstStyle>
            <a:p>
              <a:pPr algn="l"/>
              <a:r>
                <a:rPr lang="en-GB" sz="1400" dirty="0">
                  <a:latin typeface="Cabin 3" panose="020B0604020202020204" charset="0"/>
                  <a:cs typeface="Times New Roman" pitchFamily="18" charset="0"/>
                </a:rPr>
                <a:t>Intermediate pinion (IMS-gear)</a:t>
              </a:r>
              <a:endParaRPr lang="en-GB" sz="4000" dirty="0">
                <a:latin typeface="Cabin 3" panose="020B0604020202020204" charset="0"/>
              </a:endParaRPr>
            </a:p>
          </p:txBody>
        </p:sp>
        <p:sp>
          <p:nvSpPr>
            <p:cNvPr id="39" name="Line 13">
              <a:extLst>
                <a:ext uri="{FF2B5EF4-FFF2-40B4-BE49-F238E27FC236}">
                  <a16:creationId xmlns:a16="http://schemas.microsoft.com/office/drawing/2014/main" id="{75BD0B35-B09B-5892-83C4-9461B0CC5037}"/>
                </a:ext>
              </a:extLst>
            </p:cNvPr>
            <p:cNvSpPr>
              <a:spLocks noChangeShapeType="1"/>
            </p:cNvSpPr>
            <p:nvPr/>
          </p:nvSpPr>
          <p:spPr bwMode="auto">
            <a:xfrm flipH="1">
              <a:off x="2651" y="1465"/>
              <a:ext cx="77" cy="35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nb-NO"/>
            </a:p>
          </p:txBody>
        </p:sp>
        <p:sp>
          <p:nvSpPr>
            <p:cNvPr id="40" name="Line 12">
              <a:extLst>
                <a:ext uri="{FF2B5EF4-FFF2-40B4-BE49-F238E27FC236}">
                  <a16:creationId xmlns:a16="http://schemas.microsoft.com/office/drawing/2014/main" id="{0B4C0879-8015-7807-355D-9B983414FB7D}"/>
                </a:ext>
              </a:extLst>
            </p:cNvPr>
            <p:cNvSpPr>
              <a:spLocks noChangeShapeType="1"/>
            </p:cNvSpPr>
            <p:nvPr/>
          </p:nvSpPr>
          <p:spPr bwMode="auto">
            <a:xfrm flipH="1">
              <a:off x="2661" y="1521"/>
              <a:ext cx="933" cy="466"/>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nb-NO"/>
            </a:p>
          </p:txBody>
        </p:sp>
        <p:sp>
          <p:nvSpPr>
            <p:cNvPr id="41" name="Line 11">
              <a:extLst>
                <a:ext uri="{FF2B5EF4-FFF2-40B4-BE49-F238E27FC236}">
                  <a16:creationId xmlns:a16="http://schemas.microsoft.com/office/drawing/2014/main" id="{7DB93EB7-EB15-C69E-919D-6649AF5C12DB}"/>
                </a:ext>
              </a:extLst>
            </p:cNvPr>
            <p:cNvSpPr>
              <a:spLocks noChangeShapeType="1"/>
            </p:cNvSpPr>
            <p:nvPr/>
          </p:nvSpPr>
          <p:spPr bwMode="auto">
            <a:xfrm flipH="1" flipV="1">
              <a:off x="3162" y="2085"/>
              <a:ext cx="504"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nb-NO"/>
            </a:p>
          </p:txBody>
        </p:sp>
        <p:sp>
          <p:nvSpPr>
            <p:cNvPr id="42" name="Line 10">
              <a:extLst>
                <a:ext uri="{FF2B5EF4-FFF2-40B4-BE49-F238E27FC236}">
                  <a16:creationId xmlns:a16="http://schemas.microsoft.com/office/drawing/2014/main" id="{4B6A3152-3455-6803-853B-9E391B02F036}"/>
                </a:ext>
              </a:extLst>
            </p:cNvPr>
            <p:cNvSpPr>
              <a:spLocks noChangeShapeType="1"/>
            </p:cNvSpPr>
            <p:nvPr/>
          </p:nvSpPr>
          <p:spPr bwMode="auto">
            <a:xfrm flipH="1">
              <a:off x="3119" y="2531"/>
              <a:ext cx="545" cy="129"/>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nb-NO"/>
            </a:p>
          </p:txBody>
        </p:sp>
        <p:sp>
          <p:nvSpPr>
            <p:cNvPr id="43" name="Text Box 9">
              <a:extLst>
                <a:ext uri="{FF2B5EF4-FFF2-40B4-BE49-F238E27FC236}">
                  <a16:creationId xmlns:a16="http://schemas.microsoft.com/office/drawing/2014/main" id="{2C4A90E3-57F1-AA1D-2C0B-2B20A1A7B6A4}"/>
                </a:ext>
              </a:extLst>
            </p:cNvPr>
            <p:cNvSpPr txBox="1">
              <a:spLocks noChangeArrowheads="1"/>
            </p:cNvSpPr>
            <p:nvPr/>
          </p:nvSpPr>
          <p:spPr bwMode="auto">
            <a:xfrm>
              <a:off x="975" y="1979"/>
              <a:ext cx="580" cy="32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Arial" charset="0"/>
                </a:defRPr>
              </a:lvl1pPr>
              <a:lvl2pPr marL="742950" indent="-285750">
                <a:defRPr sz="2000">
                  <a:solidFill>
                    <a:schemeClr val="tx1"/>
                  </a:solidFill>
                  <a:latin typeface="Arial" charset="0"/>
                </a:defRPr>
              </a:lvl2pPr>
              <a:lvl3pPr marL="1143000" indent="-228600">
                <a:defRPr sz="2000">
                  <a:solidFill>
                    <a:schemeClr val="tx1"/>
                  </a:solidFill>
                  <a:latin typeface="Arial" charset="0"/>
                </a:defRPr>
              </a:lvl3pPr>
              <a:lvl4pPr marL="1600200" indent="-228600">
                <a:defRPr sz="2000">
                  <a:solidFill>
                    <a:schemeClr val="tx1"/>
                  </a:solidFill>
                  <a:latin typeface="Arial" charset="0"/>
                </a:defRPr>
              </a:lvl4pPr>
              <a:lvl5pPr marL="2057400" indent="-228600">
                <a:defRPr sz="2000">
                  <a:solidFill>
                    <a:schemeClr val="tx1"/>
                  </a:solidFill>
                  <a:latin typeface="Arial" charset="0"/>
                </a:defRPr>
              </a:lvl5pPr>
              <a:lvl6pPr marL="2514600" indent="-228600" algn="ctr" eaLnBrk="0" fontAlgn="base" hangingPunct="0">
                <a:spcBef>
                  <a:spcPct val="0"/>
                </a:spcBef>
                <a:spcAft>
                  <a:spcPct val="0"/>
                </a:spcAft>
                <a:defRPr sz="2000">
                  <a:solidFill>
                    <a:schemeClr val="tx1"/>
                  </a:solidFill>
                  <a:latin typeface="Arial" charset="0"/>
                </a:defRPr>
              </a:lvl6pPr>
              <a:lvl7pPr marL="2971800" indent="-228600" algn="ctr" eaLnBrk="0" fontAlgn="base" hangingPunct="0">
                <a:spcBef>
                  <a:spcPct val="0"/>
                </a:spcBef>
                <a:spcAft>
                  <a:spcPct val="0"/>
                </a:spcAft>
                <a:defRPr sz="2000">
                  <a:solidFill>
                    <a:schemeClr val="tx1"/>
                  </a:solidFill>
                  <a:latin typeface="Arial" charset="0"/>
                </a:defRPr>
              </a:lvl7pPr>
              <a:lvl8pPr marL="3429000" indent="-228600" algn="ctr" eaLnBrk="0" fontAlgn="base" hangingPunct="0">
                <a:spcBef>
                  <a:spcPct val="0"/>
                </a:spcBef>
                <a:spcAft>
                  <a:spcPct val="0"/>
                </a:spcAft>
                <a:defRPr sz="2000">
                  <a:solidFill>
                    <a:schemeClr val="tx1"/>
                  </a:solidFill>
                  <a:latin typeface="Arial" charset="0"/>
                </a:defRPr>
              </a:lvl8pPr>
              <a:lvl9pPr marL="3886200" indent="-228600" algn="ctr" eaLnBrk="0" fontAlgn="base" hangingPunct="0">
                <a:spcBef>
                  <a:spcPct val="0"/>
                </a:spcBef>
                <a:spcAft>
                  <a:spcPct val="0"/>
                </a:spcAft>
                <a:defRPr sz="2000">
                  <a:solidFill>
                    <a:schemeClr val="tx1"/>
                  </a:solidFill>
                  <a:latin typeface="Arial" charset="0"/>
                </a:defRPr>
              </a:lvl9pPr>
            </a:lstStyle>
            <a:p>
              <a:pPr algn="l"/>
              <a:r>
                <a:rPr lang="en-GB" sz="1400" dirty="0">
                  <a:latin typeface="Cabin 3" panose="020B0604020202020204" charset="0"/>
                  <a:cs typeface="Times New Roman" pitchFamily="18" charset="0"/>
                </a:rPr>
                <a:t>Sun pinion</a:t>
              </a:r>
              <a:endParaRPr lang="en-GB" sz="4000" dirty="0">
                <a:latin typeface="Cabin 3" panose="020B0604020202020204" charset="0"/>
              </a:endParaRPr>
            </a:p>
          </p:txBody>
        </p:sp>
        <p:sp>
          <p:nvSpPr>
            <p:cNvPr id="44" name="Text Box 8">
              <a:extLst>
                <a:ext uri="{FF2B5EF4-FFF2-40B4-BE49-F238E27FC236}">
                  <a16:creationId xmlns:a16="http://schemas.microsoft.com/office/drawing/2014/main" id="{13A63329-FAD5-0070-3FDD-D1D78117C84D}"/>
                </a:ext>
              </a:extLst>
            </p:cNvPr>
            <p:cNvSpPr txBox="1">
              <a:spLocks noChangeArrowheads="1"/>
            </p:cNvSpPr>
            <p:nvPr/>
          </p:nvSpPr>
          <p:spPr bwMode="auto">
            <a:xfrm>
              <a:off x="1111" y="1650"/>
              <a:ext cx="604" cy="19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Arial" charset="0"/>
                </a:defRPr>
              </a:lvl1pPr>
              <a:lvl2pPr marL="742950" indent="-285750">
                <a:defRPr sz="2000">
                  <a:solidFill>
                    <a:schemeClr val="tx1"/>
                  </a:solidFill>
                  <a:latin typeface="Arial" charset="0"/>
                </a:defRPr>
              </a:lvl2pPr>
              <a:lvl3pPr marL="1143000" indent="-228600">
                <a:defRPr sz="2000">
                  <a:solidFill>
                    <a:schemeClr val="tx1"/>
                  </a:solidFill>
                  <a:latin typeface="Arial" charset="0"/>
                </a:defRPr>
              </a:lvl3pPr>
              <a:lvl4pPr marL="1600200" indent="-228600">
                <a:defRPr sz="2000">
                  <a:solidFill>
                    <a:schemeClr val="tx1"/>
                  </a:solidFill>
                  <a:latin typeface="Arial" charset="0"/>
                </a:defRPr>
              </a:lvl4pPr>
              <a:lvl5pPr marL="2057400" indent="-228600">
                <a:defRPr sz="2000">
                  <a:solidFill>
                    <a:schemeClr val="tx1"/>
                  </a:solidFill>
                  <a:latin typeface="Arial" charset="0"/>
                </a:defRPr>
              </a:lvl5pPr>
              <a:lvl6pPr marL="2514600" indent="-228600" algn="ctr" eaLnBrk="0" fontAlgn="base" hangingPunct="0">
                <a:spcBef>
                  <a:spcPct val="0"/>
                </a:spcBef>
                <a:spcAft>
                  <a:spcPct val="0"/>
                </a:spcAft>
                <a:defRPr sz="2000">
                  <a:solidFill>
                    <a:schemeClr val="tx1"/>
                  </a:solidFill>
                  <a:latin typeface="Arial" charset="0"/>
                </a:defRPr>
              </a:lvl6pPr>
              <a:lvl7pPr marL="2971800" indent="-228600" algn="ctr" eaLnBrk="0" fontAlgn="base" hangingPunct="0">
                <a:spcBef>
                  <a:spcPct val="0"/>
                </a:spcBef>
                <a:spcAft>
                  <a:spcPct val="0"/>
                </a:spcAft>
                <a:defRPr sz="2000">
                  <a:solidFill>
                    <a:schemeClr val="tx1"/>
                  </a:solidFill>
                  <a:latin typeface="Arial" charset="0"/>
                </a:defRPr>
              </a:lvl7pPr>
              <a:lvl8pPr marL="3429000" indent="-228600" algn="ctr" eaLnBrk="0" fontAlgn="base" hangingPunct="0">
                <a:spcBef>
                  <a:spcPct val="0"/>
                </a:spcBef>
                <a:spcAft>
                  <a:spcPct val="0"/>
                </a:spcAft>
                <a:defRPr sz="2000">
                  <a:solidFill>
                    <a:schemeClr val="tx1"/>
                  </a:solidFill>
                  <a:latin typeface="Arial" charset="0"/>
                </a:defRPr>
              </a:lvl8pPr>
              <a:lvl9pPr marL="3886200" indent="-228600" algn="ctr" eaLnBrk="0" fontAlgn="base" hangingPunct="0">
                <a:spcBef>
                  <a:spcPct val="0"/>
                </a:spcBef>
                <a:spcAft>
                  <a:spcPct val="0"/>
                </a:spcAft>
                <a:defRPr sz="2000">
                  <a:solidFill>
                    <a:schemeClr val="tx1"/>
                  </a:solidFill>
                  <a:latin typeface="Arial" charset="0"/>
                </a:defRPr>
              </a:lvl9pPr>
            </a:lstStyle>
            <a:p>
              <a:pPr algn="l"/>
              <a:r>
                <a:rPr lang="en-GB" sz="1400" dirty="0">
                  <a:latin typeface="Cabin 3" panose="020B0604020202020204" charset="0"/>
                </a:rPr>
                <a:t>Ring Gear</a:t>
              </a:r>
            </a:p>
          </p:txBody>
        </p:sp>
        <p:sp>
          <p:nvSpPr>
            <p:cNvPr id="45" name="Text Box 7">
              <a:extLst>
                <a:ext uri="{FF2B5EF4-FFF2-40B4-BE49-F238E27FC236}">
                  <a16:creationId xmlns:a16="http://schemas.microsoft.com/office/drawing/2014/main" id="{368CCC82-7580-8F1B-5A96-7AED5E35BA86}"/>
                </a:ext>
              </a:extLst>
            </p:cNvPr>
            <p:cNvSpPr txBox="1">
              <a:spLocks noChangeArrowheads="1"/>
            </p:cNvSpPr>
            <p:nvPr/>
          </p:nvSpPr>
          <p:spPr bwMode="auto">
            <a:xfrm>
              <a:off x="884" y="2750"/>
              <a:ext cx="783" cy="20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Arial" charset="0"/>
                </a:defRPr>
              </a:lvl1pPr>
              <a:lvl2pPr marL="742950" indent="-285750">
                <a:defRPr sz="2000">
                  <a:solidFill>
                    <a:schemeClr val="tx1"/>
                  </a:solidFill>
                  <a:latin typeface="Arial" charset="0"/>
                </a:defRPr>
              </a:lvl2pPr>
              <a:lvl3pPr marL="1143000" indent="-228600">
                <a:defRPr sz="2000">
                  <a:solidFill>
                    <a:schemeClr val="tx1"/>
                  </a:solidFill>
                  <a:latin typeface="Arial" charset="0"/>
                </a:defRPr>
              </a:lvl3pPr>
              <a:lvl4pPr marL="1600200" indent="-228600">
                <a:defRPr sz="2000">
                  <a:solidFill>
                    <a:schemeClr val="tx1"/>
                  </a:solidFill>
                  <a:latin typeface="Arial" charset="0"/>
                </a:defRPr>
              </a:lvl4pPr>
              <a:lvl5pPr marL="2057400" indent="-228600">
                <a:defRPr sz="2000">
                  <a:solidFill>
                    <a:schemeClr val="tx1"/>
                  </a:solidFill>
                  <a:latin typeface="Arial" charset="0"/>
                </a:defRPr>
              </a:lvl5pPr>
              <a:lvl6pPr marL="2514600" indent="-228600" algn="ctr" eaLnBrk="0" fontAlgn="base" hangingPunct="0">
                <a:spcBef>
                  <a:spcPct val="0"/>
                </a:spcBef>
                <a:spcAft>
                  <a:spcPct val="0"/>
                </a:spcAft>
                <a:defRPr sz="2000">
                  <a:solidFill>
                    <a:schemeClr val="tx1"/>
                  </a:solidFill>
                  <a:latin typeface="Arial" charset="0"/>
                </a:defRPr>
              </a:lvl6pPr>
              <a:lvl7pPr marL="2971800" indent="-228600" algn="ctr" eaLnBrk="0" fontAlgn="base" hangingPunct="0">
                <a:spcBef>
                  <a:spcPct val="0"/>
                </a:spcBef>
                <a:spcAft>
                  <a:spcPct val="0"/>
                </a:spcAft>
                <a:defRPr sz="2000">
                  <a:solidFill>
                    <a:schemeClr val="tx1"/>
                  </a:solidFill>
                  <a:latin typeface="Arial" charset="0"/>
                </a:defRPr>
              </a:lvl7pPr>
              <a:lvl8pPr marL="3429000" indent="-228600" algn="ctr" eaLnBrk="0" fontAlgn="base" hangingPunct="0">
                <a:spcBef>
                  <a:spcPct val="0"/>
                </a:spcBef>
                <a:spcAft>
                  <a:spcPct val="0"/>
                </a:spcAft>
                <a:defRPr sz="2000">
                  <a:solidFill>
                    <a:schemeClr val="tx1"/>
                  </a:solidFill>
                  <a:latin typeface="Arial" charset="0"/>
                </a:defRPr>
              </a:lvl8pPr>
              <a:lvl9pPr marL="3886200" indent="-228600" algn="ctr" eaLnBrk="0" fontAlgn="base" hangingPunct="0">
                <a:spcBef>
                  <a:spcPct val="0"/>
                </a:spcBef>
                <a:spcAft>
                  <a:spcPct val="0"/>
                </a:spcAft>
                <a:defRPr sz="2000">
                  <a:solidFill>
                    <a:schemeClr val="tx1"/>
                  </a:solidFill>
                  <a:latin typeface="Arial" charset="0"/>
                </a:defRPr>
              </a:lvl9pPr>
            </a:lstStyle>
            <a:p>
              <a:pPr algn="l"/>
              <a:r>
                <a:rPr lang="en-GB" sz="1400" dirty="0">
                  <a:latin typeface="Cabin 3" panose="020B0604020202020204" charset="0"/>
                  <a:cs typeface="Times New Roman" pitchFamily="18" charset="0"/>
                </a:rPr>
                <a:t>Planet gear</a:t>
              </a:r>
              <a:endParaRPr lang="en-GB" sz="4000" dirty="0">
                <a:latin typeface="Cabin 3" panose="020B0604020202020204" charset="0"/>
              </a:endParaRPr>
            </a:p>
          </p:txBody>
        </p:sp>
        <p:sp>
          <p:nvSpPr>
            <p:cNvPr id="46" name="Line 6">
              <a:extLst>
                <a:ext uri="{FF2B5EF4-FFF2-40B4-BE49-F238E27FC236}">
                  <a16:creationId xmlns:a16="http://schemas.microsoft.com/office/drawing/2014/main" id="{E37AAFED-D346-948A-D847-D9F6778FAAEF}"/>
                </a:ext>
              </a:extLst>
            </p:cNvPr>
            <p:cNvSpPr>
              <a:spLocks noChangeShapeType="1"/>
            </p:cNvSpPr>
            <p:nvPr/>
          </p:nvSpPr>
          <p:spPr bwMode="auto">
            <a:xfrm>
              <a:off x="1479" y="2114"/>
              <a:ext cx="653" cy="381"/>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nb-NO"/>
            </a:p>
          </p:txBody>
        </p:sp>
        <p:sp>
          <p:nvSpPr>
            <p:cNvPr id="47" name="Line 5">
              <a:extLst>
                <a:ext uri="{FF2B5EF4-FFF2-40B4-BE49-F238E27FC236}">
                  <a16:creationId xmlns:a16="http://schemas.microsoft.com/office/drawing/2014/main" id="{B9BAB47C-6751-5CD9-7A1C-48C10513F344}"/>
                </a:ext>
              </a:extLst>
            </p:cNvPr>
            <p:cNvSpPr>
              <a:spLocks noChangeShapeType="1"/>
            </p:cNvSpPr>
            <p:nvPr/>
          </p:nvSpPr>
          <p:spPr bwMode="auto">
            <a:xfrm>
              <a:off x="1607" y="1769"/>
              <a:ext cx="401" cy="154"/>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nb-NO"/>
            </a:p>
          </p:txBody>
        </p:sp>
        <p:sp>
          <p:nvSpPr>
            <p:cNvPr id="48" name="Line 4">
              <a:extLst>
                <a:ext uri="{FF2B5EF4-FFF2-40B4-BE49-F238E27FC236}">
                  <a16:creationId xmlns:a16="http://schemas.microsoft.com/office/drawing/2014/main" id="{F467BE43-4ADD-616A-623B-2B7204E30C24}"/>
                </a:ext>
              </a:extLst>
            </p:cNvPr>
            <p:cNvSpPr>
              <a:spLocks noChangeShapeType="1"/>
            </p:cNvSpPr>
            <p:nvPr/>
          </p:nvSpPr>
          <p:spPr bwMode="auto">
            <a:xfrm>
              <a:off x="1443" y="2841"/>
              <a:ext cx="617" cy="1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nb-NO"/>
            </a:p>
          </p:txBody>
        </p:sp>
        <p:sp>
          <p:nvSpPr>
            <p:cNvPr id="49" name="Rectangle 44">
              <a:extLst>
                <a:ext uri="{FF2B5EF4-FFF2-40B4-BE49-F238E27FC236}">
                  <a16:creationId xmlns:a16="http://schemas.microsoft.com/office/drawing/2014/main" id="{F915204B-4783-E9BC-0349-EBEC949E6C66}"/>
                </a:ext>
              </a:extLst>
            </p:cNvPr>
            <p:cNvSpPr>
              <a:spLocks noChangeArrowheads="1"/>
            </p:cNvSpPr>
            <p:nvPr/>
          </p:nvSpPr>
          <p:spPr bwMode="auto">
            <a:xfrm>
              <a:off x="991" y="1350"/>
              <a:ext cx="84" cy="2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l"/>
              <a:br>
                <a:rPr lang="en-GB" sz="1000">
                  <a:latin typeface="Times" pitchFamily="18" charset="0"/>
                  <a:cs typeface="Times New Roman" pitchFamily="18" charset="0"/>
                </a:rPr>
              </a:br>
              <a:endParaRPr lang="en-GB" sz="2400">
                <a:latin typeface="Times" pitchFamily="18" charset="0"/>
              </a:endParaRPr>
            </a:p>
          </p:txBody>
        </p:sp>
      </p:grpSp>
      <p:grpSp>
        <p:nvGrpSpPr>
          <p:cNvPr id="4" name="Group 3">
            <a:extLst>
              <a:ext uri="{FF2B5EF4-FFF2-40B4-BE49-F238E27FC236}">
                <a16:creationId xmlns:a16="http://schemas.microsoft.com/office/drawing/2014/main" id="{CE526E89-974B-A0DC-0011-4D916F033274}"/>
              </a:ext>
            </a:extLst>
          </p:cNvPr>
          <p:cNvGrpSpPr/>
          <p:nvPr/>
        </p:nvGrpSpPr>
        <p:grpSpPr>
          <a:xfrm>
            <a:off x="429637" y="8689925"/>
            <a:ext cx="3276250" cy="1310500"/>
            <a:chOff x="429637" y="8689925"/>
            <a:chExt cx="3276250" cy="1310500"/>
          </a:xfrm>
        </p:grpSpPr>
        <p:sp>
          <p:nvSpPr>
            <p:cNvPr id="9" name="Freeform 4">
              <a:extLst>
                <a:ext uri="{FF2B5EF4-FFF2-40B4-BE49-F238E27FC236}">
                  <a16:creationId xmlns:a16="http://schemas.microsoft.com/office/drawing/2014/main" id="{E3B38B59-B9A1-A32B-C9B5-27FE8A4AC282}"/>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3"/>
              <a:stretch>
                <a:fillRect/>
              </a:stretch>
            </a:blipFill>
          </p:spPr>
          <p:txBody>
            <a:bodyPr/>
            <a:lstStyle/>
            <a:p>
              <a:endParaRPr lang="en-US"/>
            </a:p>
          </p:txBody>
        </p:sp>
        <p:pic>
          <p:nvPicPr>
            <p:cNvPr id="10" name="Picture 9" descr="A logo for a company&#10;&#10;AI-generated content may be incorrect.">
              <a:extLst>
                <a:ext uri="{FF2B5EF4-FFF2-40B4-BE49-F238E27FC236}">
                  <a16:creationId xmlns:a16="http://schemas.microsoft.com/office/drawing/2014/main" id="{265472AD-5939-F9B1-E07E-4C5B811AF0D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166522215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622153-7CF6-8C14-D2EC-828792AE8B9A}"/>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CE417815-09FB-7274-4B1F-BF9D26A70B59}"/>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A5D29415-0269-6AAC-481A-9F8C420B08BD}"/>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03591428-1EDD-3C48-2488-F69F3CD010D3}"/>
              </a:ext>
            </a:extLst>
          </p:cNvPr>
          <p:cNvSpPr txBox="1"/>
          <p:nvPr/>
        </p:nvSpPr>
        <p:spPr>
          <a:xfrm>
            <a:off x="1488324" y="474550"/>
            <a:ext cx="16571075" cy="1113575"/>
          </a:xfrm>
          <a:prstGeom prst="rect">
            <a:avLst/>
          </a:prstGeom>
        </p:spPr>
        <p:txBody>
          <a:bodyPr wrap="square" lIns="0" tIns="0" rIns="0" bIns="0" rtlCol="0" anchor="t">
            <a:spAutoFit/>
          </a:bodyPr>
          <a:lstStyle/>
          <a:p>
            <a:pPr algn="l">
              <a:lnSpc>
                <a:spcPts val="9792"/>
              </a:lnSpc>
            </a:pPr>
            <a:r>
              <a:rPr lang="en-GB" sz="5400" dirty="0">
                <a:solidFill>
                  <a:srgbClr val="2D4459"/>
                </a:solidFill>
                <a:latin typeface="Cabin 1"/>
                <a:ea typeface="Cabin 1"/>
                <a:cs typeface="Cabin 1"/>
                <a:sym typeface="Cabin 1"/>
              </a:rPr>
              <a:t>Gearbox structure</a:t>
            </a:r>
            <a:endParaRPr lang="en-US" sz="6800" dirty="0">
              <a:solidFill>
                <a:srgbClr val="2D4459"/>
              </a:solidFill>
              <a:latin typeface="Cabin 1"/>
              <a:ea typeface="Cabin 1"/>
              <a:cs typeface="Cabin 1"/>
              <a:sym typeface="Cabin 1"/>
            </a:endParaRPr>
          </a:p>
        </p:txBody>
      </p:sp>
      <p:grpSp>
        <p:nvGrpSpPr>
          <p:cNvPr id="11" name="Group 2">
            <a:extLst>
              <a:ext uri="{FF2B5EF4-FFF2-40B4-BE49-F238E27FC236}">
                <a16:creationId xmlns:a16="http://schemas.microsoft.com/office/drawing/2014/main" id="{FDCF88B6-1B88-45C1-9AEE-B9FB25A7D520}"/>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D48B0A57-C3EB-A90E-669E-2C3AEB80E116}"/>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8" name="TextBox 6">
            <a:extLst>
              <a:ext uri="{FF2B5EF4-FFF2-40B4-BE49-F238E27FC236}">
                <a16:creationId xmlns:a16="http://schemas.microsoft.com/office/drawing/2014/main" id="{FE206148-F5D8-3133-A402-46769A553FDF}"/>
              </a:ext>
            </a:extLst>
          </p:cNvPr>
          <p:cNvSpPr txBox="1"/>
          <p:nvPr/>
        </p:nvSpPr>
        <p:spPr>
          <a:xfrm>
            <a:off x="1549949" y="2132254"/>
            <a:ext cx="8229599" cy="629981"/>
          </a:xfrm>
          <a:prstGeom prst="rect">
            <a:avLst/>
          </a:prstGeom>
        </p:spPr>
        <p:txBody>
          <a:bodyPr wrap="square" lIns="0" tIns="0" rIns="0" bIns="0" rtlCol="0" anchor="t">
            <a:spAutoFit/>
          </a:bodyPr>
          <a:lstStyle/>
          <a:p>
            <a:pPr marL="214313" lvl="1" algn="l">
              <a:lnSpc>
                <a:spcPct val="200000"/>
              </a:lnSpc>
            </a:pPr>
            <a:r>
              <a:rPr lang="en-US" sz="2400" b="1" dirty="0">
                <a:solidFill>
                  <a:srgbClr val="515454"/>
                </a:solidFill>
                <a:latin typeface="Cabin 3"/>
                <a:ea typeface="Cabin 3"/>
                <a:cs typeface="Cabin 3"/>
                <a:sym typeface="Cabin 3"/>
              </a:rPr>
              <a:t>Gears and pinions in gearbox</a:t>
            </a:r>
          </a:p>
        </p:txBody>
      </p:sp>
      <p:sp>
        <p:nvSpPr>
          <p:cNvPr id="10" name="Rectangle 3">
            <a:extLst>
              <a:ext uri="{FF2B5EF4-FFF2-40B4-BE49-F238E27FC236}">
                <a16:creationId xmlns:a16="http://schemas.microsoft.com/office/drawing/2014/main" id="{31B475EF-B346-73FD-1139-FA0EDECC3AC8}"/>
              </a:ext>
            </a:extLst>
          </p:cNvPr>
          <p:cNvSpPr txBox="1">
            <a:spLocks noChangeArrowheads="1"/>
          </p:cNvSpPr>
          <p:nvPr/>
        </p:nvSpPr>
        <p:spPr>
          <a:xfrm>
            <a:off x="4992882" y="3273968"/>
            <a:ext cx="8229600" cy="4525963"/>
          </a:xfrm>
          <a:prstGeom prst="rect">
            <a:avLst/>
          </a:prstGeom>
          <a:noFill/>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Tx/>
              <a:buNone/>
            </a:pPr>
            <a:r>
              <a:rPr lang="da-DK"/>
              <a:t>   </a:t>
            </a:r>
            <a:endParaRPr lang="da-DK" dirty="0"/>
          </a:p>
        </p:txBody>
      </p:sp>
      <p:pic>
        <p:nvPicPr>
          <p:cNvPr id="13" name="Picture 4" descr="Gear overfra">
            <a:extLst>
              <a:ext uri="{FF2B5EF4-FFF2-40B4-BE49-F238E27FC236}">
                <a16:creationId xmlns:a16="http://schemas.microsoft.com/office/drawing/2014/main" id="{BF48D363-D439-6564-F4ED-66B78D2AD2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2868383"/>
            <a:ext cx="8140972" cy="6105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 Box 5">
            <a:extLst>
              <a:ext uri="{FF2B5EF4-FFF2-40B4-BE49-F238E27FC236}">
                <a16:creationId xmlns:a16="http://schemas.microsoft.com/office/drawing/2014/main" id="{DCF0B047-8C9F-20C6-5271-49744D370231}"/>
              </a:ext>
            </a:extLst>
          </p:cNvPr>
          <p:cNvSpPr txBox="1">
            <a:spLocks noChangeArrowheads="1"/>
          </p:cNvSpPr>
          <p:nvPr/>
        </p:nvSpPr>
        <p:spPr bwMode="auto">
          <a:xfrm>
            <a:off x="5954373" y="3443964"/>
            <a:ext cx="1275773"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000">
                <a:solidFill>
                  <a:schemeClr val="tx1"/>
                </a:solidFill>
                <a:latin typeface="Arial" charset="0"/>
              </a:defRPr>
            </a:lvl1pPr>
            <a:lvl2pPr marL="742950" indent="-285750">
              <a:defRPr sz="2000">
                <a:solidFill>
                  <a:schemeClr val="tx1"/>
                </a:solidFill>
                <a:latin typeface="Arial" charset="0"/>
              </a:defRPr>
            </a:lvl2pPr>
            <a:lvl3pPr marL="1143000" indent="-228600">
              <a:defRPr sz="2000">
                <a:solidFill>
                  <a:schemeClr val="tx1"/>
                </a:solidFill>
                <a:latin typeface="Arial" charset="0"/>
              </a:defRPr>
            </a:lvl3pPr>
            <a:lvl4pPr marL="1600200" indent="-228600">
              <a:defRPr sz="2000">
                <a:solidFill>
                  <a:schemeClr val="tx1"/>
                </a:solidFill>
                <a:latin typeface="Arial" charset="0"/>
              </a:defRPr>
            </a:lvl4pPr>
            <a:lvl5pPr marL="2057400" indent="-228600">
              <a:defRPr sz="2000">
                <a:solidFill>
                  <a:schemeClr val="tx1"/>
                </a:solidFill>
                <a:latin typeface="Arial" charset="0"/>
              </a:defRPr>
            </a:lvl5pPr>
            <a:lvl6pPr marL="2514600" indent="-228600" algn="ctr" eaLnBrk="0" fontAlgn="base" hangingPunct="0">
              <a:spcBef>
                <a:spcPct val="0"/>
              </a:spcBef>
              <a:spcAft>
                <a:spcPct val="0"/>
              </a:spcAft>
              <a:defRPr sz="2000">
                <a:solidFill>
                  <a:schemeClr val="tx1"/>
                </a:solidFill>
                <a:latin typeface="Arial" charset="0"/>
              </a:defRPr>
            </a:lvl6pPr>
            <a:lvl7pPr marL="2971800" indent="-228600" algn="ctr" eaLnBrk="0" fontAlgn="base" hangingPunct="0">
              <a:spcBef>
                <a:spcPct val="0"/>
              </a:spcBef>
              <a:spcAft>
                <a:spcPct val="0"/>
              </a:spcAft>
              <a:defRPr sz="2000">
                <a:solidFill>
                  <a:schemeClr val="tx1"/>
                </a:solidFill>
                <a:latin typeface="Arial" charset="0"/>
              </a:defRPr>
            </a:lvl7pPr>
            <a:lvl8pPr marL="3429000" indent="-228600" algn="ctr" eaLnBrk="0" fontAlgn="base" hangingPunct="0">
              <a:spcBef>
                <a:spcPct val="0"/>
              </a:spcBef>
              <a:spcAft>
                <a:spcPct val="0"/>
              </a:spcAft>
              <a:defRPr sz="2000">
                <a:solidFill>
                  <a:schemeClr val="tx1"/>
                </a:solidFill>
                <a:latin typeface="Arial" charset="0"/>
              </a:defRPr>
            </a:lvl8pPr>
            <a:lvl9pPr marL="3886200" indent="-228600" algn="ctr" eaLnBrk="0" fontAlgn="base" hangingPunct="0">
              <a:spcBef>
                <a:spcPct val="0"/>
              </a:spcBef>
              <a:spcAft>
                <a:spcPct val="0"/>
              </a:spcAft>
              <a:defRPr sz="2000">
                <a:solidFill>
                  <a:schemeClr val="tx1"/>
                </a:solidFill>
                <a:latin typeface="Arial" charset="0"/>
              </a:defRPr>
            </a:lvl9pPr>
          </a:lstStyle>
          <a:p>
            <a:r>
              <a:rPr lang="da-DK" b="1" dirty="0">
                <a:solidFill>
                  <a:schemeClr val="bg1"/>
                </a:solidFill>
              </a:rPr>
              <a:t>IMS-pinion</a:t>
            </a:r>
          </a:p>
        </p:txBody>
      </p:sp>
      <p:sp>
        <p:nvSpPr>
          <p:cNvPr id="15" name="Text Box 6">
            <a:extLst>
              <a:ext uri="{FF2B5EF4-FFF2-40B4-BE49-F238E27FC236}">
                <a16:creationId xmlns:a16="http://schemas.microsoft.com/office/drawing/2014/main" id="{2E907E8F-36AB-F2A5-C167-E01583C012A5}"/>
              </a:ext>
            </a:extLst>
          </p:cNvPr>
          <p:cNvSpPr txBox="1">
            <a:spLocks noChangeArrowheads="1"/>
          </p:cNvSpPr>
          <p:nvPr/>
        </p:nvSpPr>
        <p:spPr bwMode="auto">
          <a:xfrm>
            <a:off x="9680506" y="6730971"/>
            <a:ext cx="1338673"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000">
                <a:solidFill>
                  <a:schemeClr val="tx1"/>
                </a:solidFill>
                <a:latin typeface="Arial" charset="0"/>
              </a:defRPr>
            </a:lvl1pPr>
            <a:lvl2pPr marL="742950" indent="-285750">
              <a:defRPr sz="2000">
                <a:solidFill>
                  <a:schemeClr val="tx1"/>
                </a:solidFill>
                <a:latin typeface="Arial" charset="0"/>
              </a:defRPr>
            </a:lvl2pPr>
            <a:lvl3pPr marL="1143000" indent="-228600">
              <a:defRPr sz="2000">
                <a:solidFill>
                  <a:schemeClr val="tx1"/>
                </a:solidFill>
                <a:latin typeface="Arial" charset="0"/>
              </a:defRPr>
            </a:lvl3pPr>
            <a:lvl4pPr marL="1600200" indent="-228600">
              <a:defRPr sz="2000">
                <a:solidFill>
                  <a:schemeClr val="tx1"/>
                </a:solidFill>
                <a:latin typeface="Arial" charset="0"/>
              </a:defRPr>
            </a:lvl4pPr>
            <a:lvl5pPr marL="2057400" indent="-228600">
              <a:defRPr sz="2000">
                <a:solidFill>
                  <a:schemeClr val="tx1"/>
                </a:solidFill>
                <a:latin typeface="Arial" charset="0"/>
              </a:defRPr>
            </a:lvl5pPr>
            <a:lvl6pPr marL="2514600" indent="-228600" algn="ctr" eaLnBrk="0" fontAlgn="base" hangingPunct="0">
              <a:spcBef>
                <a:spcPct val="0"/>
              </a:spcBef>
              <a:spcAft>
                <a:spcPct val="0"/>
              </a:spcAft>
              <a:defRPr sz="2000">
                <a:solidFill>
                  <a:schemeClr val="tx1"/>
                </a:solidFill>
                <a:latin typeface="Arial" charset="0"/>
              </a:defRPr>
            </a:lvl6pPr>
            <a:lvl7pPr marL="2971800" indent="-228600" algn="ctr" eaLnBrk="0" fontAlgn="base" hangingPunct="0">
              <a:spcBef>
                <a:spcPct val="0"/>
              </a:spcBef>
              <a:spcAft>
                <a:spcPct val="0"/>
              </a:spcAft>
              <a:defRPr sz="2000">
                <a:solidFill>
                  <a:schemeClr val="tx1"/>
                </a:solidFill>
                <a:latin typeface="Arial" charset="0"/>
              </a:defRPr>
            </a:lvl7pPr>
            <a:lvl8pPr marL="3429000" indent="-228600" algn="ctr" eaLnBrk="0" fontAlgn="base" hangingPunct="0">
              <a:spcBef>
                <a:spcPct val="0"/>
              </a:spcBef>
              <a:spcAft>
                <a:spcPct val="0"/>
              </a:spcAft>
              <a:defRPr sz="2000">
                <a:solidFill>
                  <a:schemeClr val="tx1"/>
                </a:solidFill>
                <a:latin typeface="Arial" charset="0"/>
              </a:defRPr>
            </a:lvl8pPr>
            <a:lvl9pPr marL="3886200" indent="-228600" algn="ctr" eaLnBrk="0" fontAlgn="base" hangingPunct="0">
              <a:spcBef>
                <a:spcPct val="0"/>
              </a:spcBef>
              <a:spcAft>
                <a:spcPct val="0"/>
              </a:spcAft>
              <a:defRPr sz="2000">
                <a:solidFill>
                  <a:schemeClr val="tx1"/>
                </a:solidFill>
                <a:latin typeface="Arial" charset="0"/>
              </a:defRPr>
            </a:lvl9pPr>
          </a:lstStyle>
          <a:p>
            <a:r>
              <a:rPr lang="da-DK" b="1">
                <a:solidFill>
                  <a:schemeClr val="bg1"/>
                </a:solidFill>
              </a:rPr>
              <a:t>HSS-pinion</a:t>
            </a:r>
          </a:p>
        </p:txBody>
      </p:sp>
      <p:sp>
        <p:nvSpPr>
          <p:cNvPr id="16" name="Text Box 7">
            <a:extLst>
              <a:ext uri="{FF2B5EF4-FFF2-40B4-BE49-F238E27FC236}">
                <a16:creationId xmlns:a16="http://schemas.microsoft.com/office/drawing/2014/main" id="{1F79F921-ED59-994B-25EA-46302644AE61}"/>
              </a:ext>
            </a:extLst>
          </p:cNvPr>
          <p:cNvSpPr txBox="1">
            <a:spLocks noChangeArrowheads="1"/>
          </p:cNvSpPr>
          <p:nvPr/>
        </p:nvSpPr>
        <p:spPr bwMode="auto">
          <a:xfrm>
            <a:off x="10676683" y="5075208"/>
            <a:ext cx="1264833"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000">
                <a:solidFill>
                  <a:schemeClr val="tx1"/>
                </a:solidFill>
                <a:latin typeface="Arial" charset="0"/>
              </a:defRPr>
            </a:lvl1pPr>
            <a:lvl2pPr marL="742950" indent="-285750">
              <a:defRPr sz="2000">
                <a:solidFill>
                  <a:schemeClr val="tx1"/>
                </a:solidFill>
                <a:latin typeface="Arial" charset="0"/>
              </a:defRPr>
            </a:lvl2pPr>
            <a:lvl3pPr marL="1143000" indent="-228600">
              <a:defRPr sz="2000">
                <a:solidFill>
                  <a:schemeClr val="tx1"/>
                </a:solidFill>
                <a:latin typeface="Arial" charset="0"/>
              </a:defRPr>
            </a:lvl3pPr>
            <a:lvl4pPr marL="1600200" indent="-228600">
              <a:defRPr sz="2000">
                <a:solidFill>
                  <a:schemeClr val="tx1"/>
                </a:solidFill>
                <a:latin typeface="Arial" charset="0"/>
              </a:defRPr>
            </a:lvl4pPr>
            <a:lvl5pPr marL="2057400" indent="-228600">
              <a:defRPr sz="2000">
                <a:solidFill>
                  <a:schemeClr val="tx1"/>
                </a:solidFill>
                <a:latin typeface="Arial" charset="0"/>
              </a:defRPr>
            </a:lvl5pPr>
            <a:lvl6pPr marL="2514600" indent="-228600" algn="ctr" eaLnBrk="0" fontAlgn="base" hangingPunct="0">
              <a:spcBef>
                <a:spcPct val="0"/>
              </a:spcBef>
              <a:spcAft>
                <a:spcPct val="0"/>
              </a:spcAft>
              <a:defRPr sz="2000">
                <a:solidFill>
                  <a:schemeClr val="tx1"/>
                </a:solidFill>
                <a:latin typeface="Arial" charset="0"/>
              </a:defRPr>
            </a:lvl6pPr>
            <a:lvl7pPr marL="2971800" indent="-228600" algn="ctr" eaLnBrk="0" fontAlgn="base" hangingPunct="0">
              <a:spcBef>
                <a:spcPct val="0"/>
              </a:spcBef>
              <a:spcAft>
                <a:spcPct val="0"/>
              </a:spcAft>
              <a:defRPr sz="2000">
                <a:solidFill>
                  <a:schemeClr val="tx1"/>
                </a:solidFill>
                <a:latin typeface="Arial" charset="0"/>
              </a:defRPr>
            </a:lvl7pPr>
            <a:lvl8pPr marL="3429000" indent="-228600" algn="ctr" eaLnBrk="0" fontAlgn="base" hangingPunct="0">
              <a:spcBef>
                <a:spcPct val="0"/>
              </a:spcBef>
              <a:spcAft>
                <a:spcPct val="0"/>
              </a:spcAft>
              <a:defRPr sz="2000">
                <a:solidFill>
                  <a:schemeClr val="tx1"/>
                </a:solidFill>
                <a:latin typeface="Arial" charset="0"/>
              </a:defRPr>
            </a:lvl8pPr>
            <a:lvl9pPr marL="3886200" indent="-228600" algn="ctr" eaLnBrk="0" fontAlgn="base" hangingPunct="0">
              <a:spcBef>
                <a:spcPct val="0"/>
              </a:spcBef>
              <a:spcAft>
                <a:spcPct val="0"/>
              </a:spcAft>
              <a:defRPr sz="2000">
                <a:solidFill>
                  <a:schemeClr val="tx1"/>
                </a:solidFill>
                <a:latin typeface="Arial" charset="0"/>
              </a:defRPr>
            </a:lvl9pPr>
          </a:lstStyle>
          <a:p>
            <a:r>
              <a:rPr lang="da-DK" b="1" dirty="0">
                <a:solidFill>
                  <a:schemeClr val="bg1"/>
                </a:solidFill>
              </a:rPr>
              <a:t>LSS-wheel</a:t>
            </a:r>
          </a:p>
        </p:txBody>
      </p:sp>
      <p:sp>
        <p:nvSpPr>
          <p:cNvPr id="17" name="Text Box 8">
            <a:extLst>
              <a:ext uri="{FF2B5EF4-FFF2-40B4-BE49-F238E27FC236}">
                <a16:creationId xmlns:a16="http://schemas.microsoft.com/office/drawing/2014/main" id="{AD979C96-9113-F8CA-C5F3-D9B3673F1CB6}"/>
              </a:ext>
            </a:extLst>
          </p:cNvPr>
          <p:cNvSpPr txBox="1">
            <a:spLocks noChangeArrowheads="1"/>
          </p:cNvSpPr>
          <p:nvPr/>
        </p:nvSpPr>
        <p:spPr bwMode="auto">
          <a:xfrm>
            <a:off x="4982507" y="6730971"/>
            <a:ext cx="1226547"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000">
                <a:solidFill>
                  <a:schemeClr val="tx1"/>
                </a:solidFill>
                <a:latin typeface="Arial" charset="0"/>
              </a:defRPr>
            </a:lvl1pPr>
            <a:lvl2pPr marL="742950" indent="-285750">
              <a:defRPr sz="2000">
                <a:solidFill>
                  <a:schemeClr val="tx1"/>
                </a:solidFill>
                <a:latin typeface="Arial" charset="0"/>
              </a:defRPr>
            </a:lvl2pPr>
            <a:lvl3pPr marL="1143000" indent="-228600">
              <a:defRPr sz="2000">
                <a:solidFill>
                  <a:schemeClr val="tx1"/>
                </a:solidFill>
                <a:latin typeface="Arial" charset="0"/>
              </a:defRPr>
            </a:lvl3pPr>
            <a:lvl4pPr marL="1600200" indent="-228600">
              <a:defRPr sz="2000">
                <a:solidFill>
                  <a:schemeClr val="tx1"/>
                </a:solidFill>
                <a:latin typeface="Arial" charset="0"/>
              </a:defRPr>
            </a:lvl4pPr>
            <a:lvl5pPr marL="2057400" indent="-228600">
              <a:defRPr sz="2000">
                <a:solidFill>
                  <a:schemeClr val="tx1"/>
                </a:solidFill>
                <a:latin typeface="Arial" charset="0"/>
              </a:defRPr>
            </a:lvl5pPr>
            <a:lvl6pPr marL="2514600" indent="-228600" algn="ctr" eaLnBrk="0" fontAlgn="base" hangingPunct="0">
              <a:spcBef>
                <a:spcPct val="0"/>
              </a:spcBef>
              <a:spcAft>
                <a:spcPct val="0"/>
              </a:spcAft>
              <a:defRPr sz="2000">
                <a:solidFill>
                  <a:schemeClr val="tx1"/>
                </a:solidFill>
                <a:latin typeface="Arial" charset="0"/>
              </a:defRPr>
            </a:lvl6pPr>
            <a:lvl7pPr marL="2971800" indent="-228600" algn="ctr" eaLnBrk="0" fontAlgn="base" hangingPunct="0">
              <a:spcBef>
                <a:spcPct val="0"/>
              </a:spcBef>
              <a:spcAft>
                <a:spcPct val="0"/>
              </a:spcAft>
              <a:defRPr sz="2000">
                <a:solidFill>
                  <a:schemeClr val="tx1"/>
                </a:solidFill>
                <a:latin typeface="Arial" charset="0"/>
              </a:defRPr>
            </a:lvl7pPr>
            <a:lvl8pPr marL="3429000" indent="-228600" algn="ctr" eaLnBrk="0" fontAlgn="base" hangingPunct="0">
              <a:spcBef>
                <a:spcPct val="0"/>
              </a:spcBef>
              <a:spcAft>
                <a:spcPct val="0"/>
              </a:spcAft>
              <a:defRPr sz="2000">
                <a:solidFill>
                  <a:schemeClr val="tx1"/>
                </a:solidFill>
                <a:latin typeface="Arial" charset="0"/>
              </a:defRPr>
            </a:lvl8pPr>
            <a:lvl9pPr marL="3886200" indent="-228600" algn="ctr" eaLnBrk="0" fontAlgn="base" hangingPunct="0">
              <a:spcBef>
                <a:spcPct val="0"/>
              </a:spcBef>
              <a:spcAft>
                <a:spcPct val="0"/>
              </a:spcAft>
              <a:defRPr sz="2000">
                <a:solidFill>
                  <a:schemeClr val="tx1"/>
                </a:solidFill>
                <a:latin typeface="Arial" charset="0"/>
              </a:defRPr>
            </a:lvl9pPr>
          </a:lstStyle>
          <a:p>
            <a:r>
              <a:rPr lang="da-DK" b="1">
                <a:solidFill>
                  <a:schemeClr val="bg1"/>
                </a:solidFill>
              </a:rPr>
              <a:t>IMS-wheel</a:t>
            </a:r>
          </a:p>
        </p:txBody>
      </p:sp>
      <p:sp>
        <p:nvSpPr>
          <p:cNvPr id="18" name="Line 9">
            <a:extLst>
              <a:ext uri="{FF2B5EF4-FFF2-40B4-BE49-F238E27FC236}">
                <a16:creationId xmlns:a16="http://schemas.microsoft.com/office/drawing/2014/main" id="{87367CE2-0473-C8AE-B417-1DA1338067FA}"/>
              </a:ext>
            </a:extLst>
          </p:cNvPr>
          <p:cNvSpPr>
            <a:spLocks noChangeShapeType="1"/>
          </p:cNvSpPr>
          <p:nvPr/>
        </p:nvSpPr>
        <p:spPr bwMode="auto">
          <a:xfrm>
            <a:off x="6515450" y="4155450"/>
            <a:ext cx="62900" cy="919758"/>
          </a:xfrm>
          <a:prstGeom prst="line">
            <a:avLst/>
          </a:prstGeom>
          <a:noFill/>
          <a:ln w="38100">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nb-NO"/>
          </a:p>
        </p:txBody>
      </p:sp>
      <p:sp>
        <p:nvSpPr>
          <p:cNvPr id="19" name="Line 10">
            <a:extLst>
              <a:ext uri="{FF2B5EF4-FFF2-40B4-BE49-F238E27FC236}">
                <a16:creationId xmlns:a16="http://schemas.microsoft.com/office/drawing/2014/main" id="{E5766880-3C5F-1BD6-0240-76FE607B527E}"/>
              </a:ext>
            </a:extLst>
          </p:cNvPr>
          <p:cNvSpPr>
            <a:spLocks noChangeShapeType="1"/>
          </p:cNvSpPr>
          <p:nvPr/>
        </p:nvSpPr>
        <p:spPr bwMode="auto">
          <a:xfrm flipH="1" flipV="1">
            <a:off x="8607071" y="6492444"/>
            <a:ext cx="932558" cy="244817"/>
          </a:xfrm>
          <a:prstGeom prst="line">
            <a:avLst/>
          </a:prstGeom>
          <a:noFill/>
          <a:ln w="38100">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nb-NO"/>
          </a:p>
        </p:txBody>
      </p:sp>
      <p:sp>
        <p:nvSpPr>
          <p:cNvPr id="20" name="Line 11">
            <a:extLst>
              <a:ext uri="{FF2B5EF4-FFF2-40B4-BE49-F238E27FC236}">
                <a16:creationId xmlns:a16="http://schemas.microsoft.com/office/drawing/2014/main" id="{1E90A27C-7177-37F6-2897-34F8DE738F01}"/>
              </a:ext>
            </a:extLst>
          </p:cNvPr>
          <p:cNvSpPr>
            <a:spLocks noChangeShapeType="1"/>
          </p:cNvSpPr>
          <p:nvPr/>
        </p:nvSpPr>
        <p:spPr bwMode="auto">
          <a:xfrm flipV="1">
            <a:off x="5954373" y="6492680"/>
            <a:ext cx="557894" cy="246170"/>
          </a:xfrm>
          <a:prstGeom prst="line">
            <a:avLst/>
          </a:prstGeom>
          <a:noFill/>
          <a:ln w="38100">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nb-NO"/>
          </a:p>
        </p:txBody>
      </p:sp>
      <p:sp>
        <p:nvSpPr>
          <p:cNvPr id="21" name="Line 12">
            <a:extLst>
              <a:ext uri="{FF2B5EF4-FFF2-40B4-BE49-F238E27FC236}">
                <a16:creationId xmlns:a16="http://schemas.microsoft.com/office/drawing/2014/main" id="{E0DE465D-CB1F-8885-4826-540E75544DF8}"/>
              </a:ext>
            </a:extLst>
          </p:cNvPr>
          <p:cNvSpPr>
            <a:spLocks noChangeShapeType="1"/>
          </p:cNvSpPr>
          <p:nvPr/>
        </p:nvSpPr>
        <p:spPr bwMode="auto">
          <a:xfrm flipH="1">
            <a:off x="10254074" y="5402374"/>
            <a:ext cx="868291" cy="183952"/>
          </a:xfrm>
          <a:prstGeom prst="line">
            <a:avLst/>
          </a:prstGeom>
          <a:noFill/>
          <a:ln w="38100">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nb-NO"/>
          </a:p>
        </p:txBody>
      </p:sp>
      <p:grpSp>
        <p:nvGrpSpPr>
          <p:cNvPr id="4" name="Group 3">
            <a:extLst>
              <a:ext uri="{FF2B5EF4-FFF2-40B4-BE49-F238E27FC236}">
                <a16:creationId xmlns:a16="http://schemas.microsoft.com/office/drawing/2014/main" id="{5C506E0C-A084-83CD-41B1-8AD1770AD491}"/>
              </a:ext>
            </a:extLst>
          </p:cNvPr>
          <p:cNvGrpSpPr/>
          <p:nvPr/>
        </p:nvGrpSpPr>
        <p:grpSpPr>
          <a:xfrm>
            <a:off x="429637" y="8689925"/>
            <a:ext cx="3276250" cy="1310500"/>
            <a:chOff x="429637" y="8689925"/>
            <a:chExt cx="3276250" cy="1310500"/>
          </a:xfrm>
        </p:grpSpPr>
        <p:sp>
          <p:nvSpPr>
            <p:cNvPr id="5" name="Freeform 4">
              <a:extLst>
                <a:ext uri="{FF2B5EF4-FFF2-40B4-BE49-F238E27FC236}">
                  <a16:creationId xmlns:a16="http://schemas.microsoft.com/office/drawing/2014/main" id="{366882A2-B8E5-2A12-EBDF-A4AB96F38B5C}"/>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endParaRPr lang="en-US"/>
            </a:p>
          </p:txBody>
        </p:sp>
        <p:pic>
          <p:nvPicPr>
            <p:cNvPr id="6" name="Picture 5" descr="A logo for a company&#10;&#10;AI-generated content may be incorrect.">
              <a:extLst>
                <a:ext uri="{FF2B5EF4-FFF2-40B4-BE49-F238E27FC236}">
                  <a16:creationId xmlns:a16="http://schemas.microsoft.com/office/drawing/2014/main" id="{92E72CC5-E39E-2A26-531F-3FD9E24D2A9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218715314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02F1BA-BEC7-E62E-32EB-5B46F180AEB9}"/>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104A4D33-29DD-A5BE-0372-94A64E9A545E}"/>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1A8EECE1-38CD-FB45-63F3-10DAED6E38EB}"/>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555A8E12-7EAA-62C8-78C4-DA98C4B9F490}"/>
              </a:ext>
            </a:extLst>
          </p:cNvPr>
          <p:cNvSpPr txBox="1"/>
          <p:nvPr/>
        </p:nvSpPr>
        <p:spPr>
          <a:xfrm>
            <a:off x="1488324" y="474550"/>
            <a:ext cx="16571075" cy="1113575"/>
          </a:xfrm>
          <a:prstGeom prst="rect">
            <a:avLst/>
          </a:prstGeom>
        </p:spPr>
        <p:txBody>
          <a:bodyPr wrap="square" lIns="0" tIns="0" rIns="0" bIns="0" rtlCol="0" anchor="t">
            <a:spAutoFit/>
          </a:bodyPr>
          <a:lstStyle/>
          <a:p>
            <a:pPr algn="l">
              <a:lnSpc>
                <a:spcPts val="9792"/>
              </a:lnSpc>
            </a:pPr>
            <a:r>
              <a:rPr lang="en-GB" sz="5400" dirty="0">
                <a:solidFill>
                  <a:srgbClr val="2D4459"/>
                </a:solidFill>
                <a:latin typeface="Cabin 1"/>
                <a:ea typeface="Cabin 1"/>
                <a:cs typeface="Cabin 1"/>
                <a:sym typeface="Cabin 1"/>
              </a:rPr>
              <a:t>Gearbox structure</a:t>
            </a:r>
            <a:endParaRPr lang="en-US" sz="6800" dirty="0">
              <a:solidFill>
                <a:srgbClr val="2D4459"/>
              </a:solidFill>
              <a:latin typeface="Cabin 1"/>
              <a:ea typeface="Cabin 1"/>
              <a:cs typeface="Cabin 1"/>
              <a:sym typeface="Cabin 1"/>
            </a:endParaRPr>
          </a:p>
        </p:txBody>
      </p:sp>
      <p:grpSp>
        <p:nvGrpSpPr>
          <p:cNvPr id="11" name="Group 2">
            <a:extLst>
              <a:ext uri="{FF2B5EF4-FFF2-40B4-BE49-F238E27FC236}">
                <a16:creationId xmlns:a16="http://schemas.microsoft.com/office/drawing/2014/main" id="{AC7DF3C3-84FB-80C9-596D-C7E349E83490}"/>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BA0AAF26-4898-A292-AF4F-4A0AF0D78576}"/>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8" name="TextBox 6">
            <a:extLst>
              <a:ext uri="{FF2B5EF4-FFF2-40B4-BE49-F238E27FC236}">
                <a16:creationId xmlns:a16="http://schemas.microsoft.com/office/drawing/2014/main" id="{F242F105-F324-2491-0678-C589D2AD8C22}"/>
              </a:ext>
            </a:extLst>
          </p:cNvPr>
          <p:cNvSpPr txBox="1"/>
          <p:nvPr/>
        </p:nvSpPr>
        <p:spPr>
          <a:xfrm>
            <a:off x="1549949" y="2132254"/>
            <a:ext cx="8229599" cy="629981"/>
          </a:xfrm>
          <a:prstGeom prst="rect">
            <a:avLst/>
          </a:prstGeom>
        </p:spPr>
        <p:txBody>
          <a:bodyPr wrap="square" lIns="0" tIns="0" rIns="0" bIns="0" rtlCol="0" anchor="t">
            <a:spAutoFit/>
          </a:bodyPr>
          <a:lstStyle/>
          <a:p>
            <a:pPr marL="214313" lvl="1" algn="l">
              <a:lnSpc>
                <a:spcPct val="200000"/>
              </a:lnSpc>
            </a:pPr>
            <a:r>
              <a:rPr lang="en-US" sz="2400" b="1" dirty="0">
                <a:solidFill>
                  <a:srgbClr val="515454"/>
                </a:solidFill>
                <a:latin typeface="Cabin 3"/>
                <a:ea typeface="Cabin 3"/>
                <a:cs typeface="Cabin 3"/>
                <a:sym typeface="Cabin 3"/>
              </a:rPr>
              <a:t>First stage planetary gears</a:t>
            </a:r>
          </a:p>
        </p:txBody>
      </p:sp>
      <p:graphicFrame>
        <p:nvGraphicFramePr>
          <p:cNvPr id="5" name="Objekt 4">
            <a:extLst>
              <a:ext uri="{FF2B5EF4-FFF2-40B4-BE49-F238E27FC236}">
                <a16:creationId xmlns:a16="http://schemas.microsoft.com/office/drawing/2014/main" id="{C1235931-4014-80AB-B97F-0651C287B321}"/>
              </a:ext>
            </a:extLst>
          </p:cNvPr>
          <p:cNvGraphicFramePr>
            <a:graphicFrameLocks noGrp="1" noChangeAspect="1"/>
          </p:cNvGraphicFramePr>
          <p:nvPr>
            <p:extLst>
              <p:ext uri="{D42A27DB-BD31-4B8C-83A1-F6EECF244321}">
                <p14:modId xmlns:p14="http://schemas.microsoft.com/office/powerpoint/2010/main" val="4048716794"/>
              </p:ext>
            </p:extLst>
          </p:nvPr>
        </p:nvGraphicFramePr>
        <p:xfrm>
          <a:off x="7221577" y="3488524"/>
          <a:ext cx="8713788" cy="5043487"/>
        </p:xfrm>
        <a:graphic>
          <a:graphicData uri="http://schemas.openxmlformats.org/presentationml/2006/ole">
            <mc:AlternateContent xmlns:mc="http://schemas.openxmlformats.org/markup-compatibility/2006">
              <mc:Choice xmlns:v="urn:schemas-microsoft-com:vml" Requires="v">
                <p:oleObj name="Picture" r:id="rId3" imgW="7764004" imgH="4124723" progId="Word.Picture.8">
                  <p:embed/>
                </p:oleObj>
              </mc:Choice>
              <mc:Fallback>
                <p:oleObj name="Picture" r:id="rId3" imgW="7764004" imgH="4124723" progId="Word.Picture.8">
                  <p:embed/>
                  <p:pic>
                    <p:nvPicPr>
                      <p:cNvPr id="5" name="Objekt 4">
                        <a:extLst>
                          <a:ext uri="{FF2B5EF4-FFF2-40B4-BE49-F238E27FC236}">
                            <a16:creationId xmlns:a16="http://schemas.microsoft.com/office/drawing/2014/main" id="{C1235931-4014-80AB-B97F-0651C287B321}"/>
                          </a:ext>
                        </a:extLst>
                      </p:cNvPr>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21577" y="3488524"/>
                        <a:ext cx="8713788" cy="5043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6" name="Picture 4" descr="planet2">
            <a:extLst>
              <a:ext uri="{FF2B5EF4-FFF2-40B4-BE49-F238E27FC236}">
                <a16:creationId xmlns:a16="http://schemas.microsoft.com/office/drawing/2014/main" id="{ADE23F03-5F7B-31CD-CED8-B0BE0B2CBDD1}"/>
              </a:ext>
            </a:extLst>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2352635" y="3488524"/>
            <a:ext cx="4764087" cy="476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Group 3">
            <a:extLst>
              <a:ext uri="{FF2B5EF4-FFF2-40B4-BE49-F238E27FC236}">
                <a16:creationId xmlns:a16="http://schemas.microsoft.com/office/drawing/2014/main" id="{65156520-9521-CA1E-8A8C-532949C84F60}"/>
              </a:ext>
            </a:extLst>
          </p:cNvPr>
          <p:cNvGrpSpPr/>
          <p:nvPr/>
        </p:nvGrpSpPr>
        <p:grpSpPr>
          <a:xfrm>
            <a:off x="429637" y="8689925"/>
            <a:ext cx="3276250" cy="1310500"/>
            <a:chOff x="429637" y="8689925"/>
            <a:chExt cx="3276250" cy="1310500"/>
          </a:xfrm>
        </p:grpSpPr>
        <p:sp>
          <p:nvSpPr>
            <p:cNvPr id="10" name="Freeform 4">
              <a:extLst>
                <a:ext uri="{FF2B5EF4-FFF2-40B4-BE49-F238E27FC236}">
                  <a16:creationId xmlns:a16="http://schemas.microsoft.com/office/drawing/2014/main" id="{F97F6CBE-10F4-E687-1380-E03DEB86E5B2}"/>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6"/>
              <a:stretch>
                <a:fillRect/>
              </a:stretch>
            </a:blipFill>
          </p:spPr>
          <p:txBody>
            <a:bodyPr/>
            <a:lstStyle/>
            <a:p>
              <a:endParaRPr lang="en-US"/>
            </a:p>
          </p:txBody>
        </p:sp>
        <p:pic>
          <p:nvPicPr>
            <p:cNvPr id="13" name="Picture 12" descr="A logo for a company&#10;&#10;AI-generated content may be incorrect.">
              <a:extLst>
                <a:ext uri="{FF2B5EF4-FFF2-40B4-BE49-F238E27FC236}">
                  <a16:creationId xmlns:a16="http://schemas.microsoft.com/office/drawing/2014/main" id="{F928829D-2437-3ECA-E148-4F6C540675F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80489834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949B91-DDAE-31DE-55AE-247BBF367006}"/>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58176390-701C-B194-0C1C-05C495079C1F}"/>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1742F9BF-C9E2-F5D3-83F3-0B81B332559A}"/>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C0937C81-F1C7-26D5-3CC4-6D00305D86AF}"/>
              </a:ext>
            </a:extLst>
          </p:cNvPr>
          <p:cNvSpPr txBox="1"/>
          <p:nvPr/>
        </p:nvSpPr>
        <p:spPr>
          <a:xfrm>
            <a:off x="1488324" y="474550"/>
            <a:ext cx="16571075" cy="1113575"/>
          </a:xfrm>
          <a:prstGeom prst="rect">
            <a:avLst/>
          </a:prstGeom>
        </p:spPr>
        <p:txBody>
          <a:bodyPr wrap="square" lIns="0" tIns="0" rIns="0" bIns="0" rtlCol="0" anchor="t">
            <a:spAutoFit/>
          </a:bodyPr>
          <a:lstStyle/>
          <a:p>
            <a:pPr algn="l">
              <a:lnSpc>
                <a:spcPts val="9792"/>
              </a:lnSpc>
            </a:pPr>
            <a:r>
              <a:rPr lang="en-GB" sz="5400" dirty="0">
                <a:solidFill>
                  <a:srgbClr val="2D4459"/>
                </a:solidFill>
                <a:latin typeface="Cabin 1"/>
                <a:ea typeface="Cabin 1"/>
                <a:cs typeface="Cabin 1"/>
                <a:sym typeface="Cabin 1"/>
              </a:rPr>
              <a:t>Gearbox structure</a:t>
            </a:r>
            <a:endParaRPr lang="en-US" sz="6800" dirty="0">
              <a:solidFill>
                <a:srgbClr val="2D4459"/>
              </a:solidFill>
              <a:latin typeface="Cabin 1"/>
              <a:ea typeface="Cabin 1"/>
              <a:cs typeface="Cabin 1"/>
              <a:sym typeface="Cabin 1"/>
            </a:endParaRPr>
          </a:p>
        </p:txBody>
      </p:sp>
      <p:grpSp>
        <p:nvGrpSpPr>
          <p:cNvPr id="11" name="Group 2">
            <a:extLst>
              <a:ext uri="{FF2B5EF4-FFF2-40B4-BE49-F238E27FC236}">
                <a16:creationId xmlns:a16="http://schemas.microsoft.com/office/drawing/2014/main" id="{24C51F22-FAA7-B560-2273-215A4726E0BC}"/>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5D53CC89-8311-FC79-8D1E-E27C7998F1CA}"/>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8" name="TextBox 6">
            <a:extLst>
              <a:ext uri="{FF2B5EF4-FFF2-40B4-BE49-F238E27FC236}">
                <a16:creationId xmlns:a16="http://schemas.microsoft.com/office/drawing/2014/main" id="{C81D00C4-0403-E2BB-C6ED-EFE8C5DC3E23}"/>
              </a:ext>
            </a:extLst>
          </p:cNvPr>
          <p:cNvSpPr txBox="1"/>
          <p:nvPr/>
        </p:nvSpPr>
        <p:spPr>
          <a:xfrm>
            <a:off x="1549949" y="2132254"/>
            <a:ext cx="8229599" cy="629981"/>
          </a:xfrm>
          <a:prstGeom prst="rect">
            <a:avLst/>
          </a:prstGeom>
        </p:spPr>
        <p:txBody>
          <a:bodyPr wrap="square" lIns="0" tIns="0" rIns="0" bIns="0" rtlCol="0" anchor="t">
            <a:spAutoFit/>
          </a:bodyPr>
          <a:lstStyle/>
          <a:p>
            <a:pPr marL="214313" lvl="1" algn="l">
              <a:lnSpc>
                <a:spcPct val="200000"/>
              </a:lnSpc>
            </a:pPr>
            <a:r>
              <a:rPr lang="en-US" sz="2400" b="1" dirty="0">
                <a:solidFill>
                  <a:srgbClr val="515454"/>
                </a:solidFill>
                <a:latin typeface="Cabin 3"/>
                <a:ea typeface="Cabin 3"/>
                <a:cs typeface="Cabin 3"/>
                <a:sym typeface="Cabin 3"/>
              </a:rPr>
              <a:t>Intermediate and High-speed parallel stages</a:t>
            </a:r>
          </a:p>
        </p:txBody>
      </p:sp>
      <p:pic>
        <p:nvPicPr>
          <p:cNvPr id="9" name="Bilde 8" descr="Et bilde som inneholder skjermbilde, diagram, plan, design&#10;&#10;Automatisk generert beskrivelse">
            <a:extLst>
              <a:ext uri="{FF2B5EF4-FFF2-40B4-BE49-F238E27FC236}">
                <a16:creationId xmlns:a16="http://schemas.microsoft.com/office/drawing/2014/main" id="{E7673983-36B2-A502-6762-8A1E2DCBEE0A}"/>
              </a:ext>
            </a:extLst>
          </p:cNvPr>
          <p:cNvPicPr>
            <a:picLocks noChangeAspect="1"/>
          </p:cNvPicPr>
          <p:nvPr/>
        </p:nvPicPr>
        <p:blipFill>
          <a:blip r:embed="rId3"/>
          <a:stretch>
            <a:fillRect/>
          </a:stretch>
        </p:blipFill>
        <p:spPr>
          <a:xfrm>
            <a:off x="5943600" y="3147509"/>
            <a:ext cx="4800600" cy="5788068"/>
          </a:xfrm>
          <a:prstGeom prst="rect">
            <a:avLst/>
          </a:prstGeom>
        </p:spPr>
      </p:pic>
      <p:grpSp>
        <p:nvGrpSpPr>
          <p:cNvPr id="4" name="Group 3">
            <a:extLst>
              <a:ext uri="{FF2B5EF4-FFF2-40B4-BE49-F238E27FC236}">
                <a16:creationId xmlns:a16="http://schemas.microsoft.com/office/drawing/2014/main" id="{EB10FFAD-CB97-4E63-ED30-E6C8DD52D517}"/>
              </a:ext>
            </a:extLst>
          </p:cNvPr>
          <p:cNvGrpSpPr/>
          <p:nvPr/>
        </p:nvGrpSpPr>
        <p:grpSpPr>
          <a:xfrm>
            <a:off x="429637" y="8689925"/>
            <a:ext cx="3276250" cy="1310500"/>
            <a:chOff x="429637" y="8689925"/>
            <a:chExt cx="3276250" cy="1310500"/>
          </a:xfrm>
        </p:grpSpPr>
        <p:sp>
          <p:nvSpPr>
            <p:cNvPr id="5" name="Freeform 4">
              <a:extLst>
                <a:ext uri="{FF2B5EF4-FFF2-40B4-BE49-F238E27FC236}">
                  <a16:creationId xmlns:a16="http://schemas.microsoft.com/office/drawing/2014/main" id="{42012DB0-F50E-A92E-5E63-15EB0A4B3842}"/>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endParaRPr lang="en-US"/>
            </a:p>
          </p:txBody>
        </p:sp>
        <p:pic>
          <p:nvPicPr>
            <p:cNvPr id="6" name="Picture 5" descr="A logo for a company&#10;&#10;AI-generated content may be incorrect.">
              <a:extLst>
                <a:ext uri="{FF2B5EF4-FFF2-40B4-BE49-F238E27FC236}">
                  <a16:creationId xmlns:a16="http://schemas.microsoft.com/office/drawing/2014/main" id="{5DFEC325-6747-AD24-934A-F8D0EE17A9B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126427565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C503F5-61F8-7EC2-7891-BF10F8A48468}"/>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F3210AFE-9C8F-922C-8661-ECA63B9943DF}"/>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D0AF7D3F-41C0-6EF7-4718-B10A25D392B9}"/>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492FF26F-0A54-4528-F3A4-60629F073F76}"/>
              </a:ext>
            </a:extLst>
          </p:cNvPr>
          <p:cNvSpPr txBox="1"/>
          <p:nvPr/>
        </p:nvSpPr>
        <p:spPr>
          <a:xfrm>
            <a:off x="1488324" y="474550"/>
            <a:ext cx="16571075" cy="1113575"/>
          </a:xfrm>
          <a:prstGeom prst="rect">
            <a:avLst/>
          </a:prstGeom>
        </p:spPr>
        <p:txBody>
          <a:bodyPr wrap="square" lIns="0" tIns="0" rIns="0" bIns="0" rtlCol="0" anchor="t">
            <a:spAutoFit/>
          </a:bodyPr>
          <a:lstStyle/>
          <a:p>
            <a:pPr algn="l">
              <a:lnSpc>
                <a:spcPts val="9792"/>
              </a:lnSpc>
            </a:pPr>
            <a:r>
              <a:rPr lang="en-GB" sz="5400" dirty="0">
                <a:solidFill>
                  <a:srgbClr val="2D4459"/>
                </a:solidFill>
                <a:latin typeface="Cabin 1"/>
                <a:ea typeface="Cabin 1"/>
                <a:cs typeface="Cabin 1"/>
                <a:sym typeface="Cabin 1"/>
              </a:rPr>
              <a:t>Gearbox structure</a:t>
            </a:r>
            <a:endParaRPr lang="en-US" sz="6800" dirty="0">
              <a:solidFill>
                <a:srgbClr val="2D4459"/>
              </a:solidFill>
              <a:latin typeface="Cabin 1"/>
              <a:ea typeface="Cabin 1"/>
              <a:cs typeface="Cabin 1"/>
              <a:sym typeface="Cabin 1"/>
            </a:endParaRPr>
          </a:p>
        </p:txBody>
      </p:sp>
      <p:grpSp>
        <p:nvGrpSpPr>
          <p:cNvPr id="11" name="Group 2">
            <a:extLst>
              <a:ext uri="{FF2B5EF4-FFF2-40B4-BE49-F238E27FC236}">
                <a16:creationId xmlns:a16="http://schemas.microsoft.com/office/drawing/2014/main" id="{BFAED2B1-A415-03F4-3EC2-6D3E1016AECB}"/>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6259F308-A1F9-F77D-D430-929FC0581A90}"/>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8" name="TextBox 6">
            <a:extLst>
              <a:ext uri="{FF2B5EF4-FFF2-40B4-BE49-F238E27FC236}">
                <a16:creationId xmlns:a16="http://schemas.microsoft.com/office/drawing/2014/main" id="{D950019E-72D7-3D6F-39E9-F00BF9446073}"/>
              </a:ext>
            </a:extLst>
          </p:cNvPr>
          <p:cNvSpPr txBox="1"/>
          <p:nvPr/>
        </p:nvSpPr>
        <p:spPr>
          <a:xfrm>
            <a:off x="1549949" y="2132254"/>
            <a:ext cx="8229599" cy="629981"/>
          </a:xfrm>
          <a:prstGeom prst="rect">
            <a:avLst/>
          </a:prstGeom>
        </p:spPr>
        <p:txBody>
          <a:bodyPr wrap="square" lIns="0" tIns="0" rIns="0" bIns="0" rtlCol="0" anchor="t">
            <a:spAutoFit/>
          </a:bodyPr>
          <a:lstStyle/>
          <a:p>
            <a:pPr marL="214313" lvl="1" algn="l">
              <a:lnSpc>
                <a:spcPct val="200000"/>
              </a:lnSpc>
            </a:pPr>
            <a:r>
              <a:rPr lang="en-US" sz="2400" b="1" dirty="0">
                <a:solidFill>
                  <a:srgbClr val="515454"/>
                </a:solidFill>
                <a:latin typeface="Cabin 3"/>
                <a:ea typeface="Cabin 3"/>
                <a:cs typeface="Cabin 3"/>
                <a:sym typeface="Cabin 3"/>
              </a:rPr>
              <a:t>Bearings in gearbox</a:t>
            </a:r>
          </a:p>
        </p:txBody>
      </p:sp>
      <p:grpSp>
        <p:nvGrpSpPr>
          <p:cNvPr id="5" name="Group 54">
            <a:extLst>
              <a:ext uri="{FF2B5EF4-FFF2-40B4-BE49-F238E27FC236}">
                <a16:creationId xmlns:a16="http://schemas.microsoft.com/office/drawing/2014/main" id="{CCC79473-689A-12FA-95D0-1E0D473EE3CA}"/>
              </a:ext>
            </a:extLst>
          </p:cNvPr>
          <p:cNvGrpSpPr>
            <a:grpSpLocks/>
          </p:cNvGrpSpPr>
          <p:nvPr/>
        </p:nvGrpSpPr>
        <p:grpSpPr bwMode="auto">
          <a:xfrm>
            <a:off x="3645399" y="2576315"/>
            <a:ext cx="10728895" cy="6299531"/>
            <a:chOff x="1066" y="999"/>
            <a:chExt cx="4173" cy="2684"/>
          </a:xfrm>
        </p:grpSpPr>
        <p:grpSp>
          <p:nvGrpSpPr>
            <p:cNvPr id="6" name="Group 4">
              <a:extLst>
                <a:ext uri="{FF2B5EF4-FFF2-40B4-BE49-F238E27FC236}">
                  <a16:creationId xmlns:a16="http://schemas.microsoft.com/office/drawing/2014/main" id="{5A748EE7-BFA8-B09A-1CA1-E4FB00A18524}"/>
                </a:ext>
              </a:extLst>
            </p:cNvPr>
            <p:cNvGrpSpPr>
              <a:grpSpLocks/>
            </p:cNvGrpSpPr>
            <p:nvPr/>
          </p:nvGrpSpPr>
          <p:grpSpPr bwMode="auto">
            <a:xfrm>
              <a:off x="1247" y="1298"/>
              <a:ext cx="3158" cy="2098"/>
              <a:chOff x="1219" y="9823"/>
              <a:chExt cx="7893" cy="5246"/>
            </a:xfrm>
          </p:grpSpPr>
          <p:sp>
            <p:nvSpPr>
              <p:cNvPr id="29" name="Rectangle 5">
                <a:extLst>
                  <a:ext uri="{FF2B5EF4-FFF2-40B4-BE49-F238E27FC236}">
                    <a16:creationId xmlns:a16="http://schemas.microsoft.com/office/drawing/2014/main" id="{09F2E504-A1B7-FAC3-CB6B-26E214E992B4}"/>
                  </a:ext>
                </a:extLst>
              </p:cNvPr>
              <p:cNvSpPr>
                <a:spLocks noChangeArrowheads="1"/>
              </p:cNvSpPr>
              <p:nvPr/>
            </p:nvSpPr>
            <p:spPr bwMode="auto">
              <a:xfrm>
                <a:off x="4662" y="10006"/>
                <a:ext cx="2628" cy="4622"/>
              </a:xfrm>
              <a:prstGeom prst="rect">
                <a:avLst/>
              </a:prstGeom>
              <a:solidFill>
                <a:srgbClr val="FFFFFF"/>
              </a:solidFill>
              <a:ln w="12700">
                <a:solidFill>
                  <a:srgbClr val="000000"/>
                </a:solidFill>
                <a:miter lim="800000"/>
                <a:headEnd/>
                <a:tailEnd/>
              </a:ln>
            </p:spPr>
            <p:txBody>
              <a:bodyPr/>
              <a:lstStyle/>
              <a:p>
                <a:endParaRPr lang="de-DE"/>
              </a:p>
            </p:txBody>
          </p:sp>
          <p:sp>
            <p:nvSpPr>
              <p:cNvPr id="30" name="Line 6">
                <a:extLst>
                  <a:ext uri="{FF2B5EF4-FFF2-40B4-BE49-F238E27FC236}">
                    <a16:creationId xmlns:a16="http://schemas.microsoft.com/office/drawing/2014/main" id="{57BAB67F-1214-611E-E417-480A2453DC4F}"/>
                  </a:ext>
                </a:extLst>
              </p:cNvPr>
              <p:cNvSpPr>
                <a:spLocks noChangeShapeType="1"/>
              </p:cNvSpPr>
              <p:nvPr/>
            </p:nvSpPr>
            <p:spPr bwMode="auto">
              <a:xfrm>
                <a:off x="4565" y="10649"/>
                <a:ext cx="4547" cy="0"/>
              </a:xfrm>
              <a:prstGeom prst="line">
                <a:avLst/>
              </a:prstGeom>
              <a:noFill/>
              <a:ln w="57150">
                <a:solidFill>
                  <a:srgbClr val="000000"/>
                </a:solidFill>
                <a:round/>
                <a:headEnd/>
                <a:tailEnd/>
              </a:ln>
              <a:extLst>
                <a:ext uri="{909E8E84-426E-40DD-AFC4-6F175D3DCCD1}">
                  <a14:hiddenFill xmlns:a14="http://schemas.microsoft.com/office/drawing/2010/main">
                    <a:noFill/>
                  </a14:hiddenFill>
                </a:ext>
              </a:extLst>
            </p:spPr>
            <p:txBody>
              <a:bodyPr/>
              <a:lstStyle/>
              <a:p>
                <a:endParaRPr lang="nb-NO"/>
              </a:p>
            </p:txBody>
          </p:sp>
          <p:sp>
            <p:nvSpPr>
              <p:cNvPr id="31" name="Line 7">
                <a:extLst>
                  <a:ext uri="{FF2B5EF4-FFF2-40B4-BE49-F238E27FC236}">
                    <a16:creationId xmlns:a16="http://schemas.microsoft.com/office/drawing/2014/main" id="{801C98CB-9A4E-C898-3264-CA640EB0057B}"/>
                  </a:ext>
                </a:extLst>
              </p:cNvPr>
              <p:cNvSpPr>
                <a:spLocks noChangeShapeType="1"/>
              </p:cNvSpPr>
              <p:nvPr/>
            </p:nvSpPr>
            <p:spPr bwMode="auto">
              <a:xfrm>
                <a:off x="4593" y="11449"/>
                <a:ext cx="2795" cy="0"/>
              </a:xfrm>
              <a:prstGeom prst="line">
                <a:avLst/>
              </a:prstGeom>
              <a:noFill/>
              <a:ln w="57150">
                <a:solidFill>
                  <a:srgbClr val="000000"/>
                </a:solidFill>
                <a:round/>
                <a:headEnd/>
                <a:tailEnd/>
              </a:ln>
              <a:extLst>
                <a:ext uri="{909E8E84-426E-40DD-AFC4-6F175D3DCCD1}">
                  <a14:hiddenFill xmlns:a14="http://schemas.microsoft.com/office/drawing/2010/main">
                    <a:noFill/>
                  </a14:hiddenFill>
                </a:ext>
              </a:extLst>
            </p:spPr>
            <p:txBody>
              <a:bodyPr/>
              <a:lstStyle/>
              <a:p>
                <a:endParaRPr lang="nb-NO"/>
              </a:p>
            </p:txBody>
          </p:sp>
          <p:sp>
            <p:nvSpPr>
              <p:cNvPr id="32" name="Rectangle 8">
                <a:extLst>
                  <a:ext uri="{FF2B5EF4-FFF2-40B4-BE49-F238E27FC236}">
                    <a16:creationId xmlns:a16="http://schemas.microsoft.com/office/drawing/2014/main" id="{114C42E5-67C4-DA33-C151-C3743D2C3A9E}"/>
                  </a:ext>
                </a:extLst>
              </p:cNvPr>
              <p:cNvSpPr>
                <a:spLocks noChangeArrowheads="1"/>
              </p:cNvSpPr>
              <p:nvPr/>
            </p:nvSpPr>
            <p:spPr bwMode="auto">
              <a:xfrm>
                <a:off x="4940" y="10426"/>
                <a:ext cx="598" cy="433"/>
              </a:xfrm>
              <a:prstGeom prst="rect">
                <a:avLst/>
              </a:prstGeom>
              <a:solidFill>
                <a:srgbClr val="C0C0C0"/>
              </a:solidFill>
              <a:ln w="9525">
                <a:solidFill>
                  <a:srgbClr val="000000"/>
                </a:solidFill>
                <a:miter lim="800000"/>
                <a:headEnd/>
                <a:tailEnd/>
              </a:ln>
            </p:spPr>
            <p:txBody>
              <a:bodyPr/>
              <a:lstStyle/>
              <a:p>
                <a:endParaRPr lang="de-DE"/>
              </a:p>
            </p:txBody>
          </p:sp>
          <p:sp>
            <p:nvSpPr>
              <p:cNvPr id="33" name="Rectangle 9">
                <a:extLst>
                  <a:ext uri="{FF2B5EF4-FFF2-40B4-BE49-F238E27FC236}">
                    <a16:creationId xmlns:a16="http://schemas.microsoft.com/office/drawing/2014/main" id="{7FA1C630-F2DC-33DF-A2C0-0FF5AFDA7363}"/>
                  </a:ext>
                </a:extLst>
              </p:cNvPr>
              <p:cNvSpPr>
                <a:spLocks noChangeArrowheads="1"/>
              </p:cNvSpPr>
              <p:nvPr/>
            </p:nvSpPr>
            <p:spPr bwMode="auto">
              <a:xfrm>
                <a:off x="4996" y="10859"/>
                <a:ext cx="473" cy="1181"/>
              </a:xfrm>
              <a:prstGeom prst="rect">
                <a:avLst/>
              </a:prstGeom>
              <a:solidFill>
                <a:srgbClr val="C0C0C0"/>
              </a:solidFill>
              <a:ln w="9525">
                <a:solidFill>
                  <a:srgbClr val="000000"/>
                </a:solidFill>
                <a:miter lim="800000"/>
                <a:headEnd/>
                <a:tailEnd/>
              </a:ln>
            </p:spPr>
            <p:txBody>
              <a:bodyPr/>
              <a:lstStyle/>
              <a:p>
                <a:endParaRPr lang="de-DE"/>
              </a:p>
            </p:txBody>
          </p:sp>
          <p:sp>
            <p:nvSpPr>
              <p:cNvPr id="34" name="Rectangle 10">
                <a:extLst>
                  <a:ext uri="{FF2B5EF4-FFF2-40B4-BE49-F238E27FC236}">
                    <a16:creationId xmlns:a16="http://schemas.microsoft.com/office/drawing/2014/main" id="{357458D6-1704-E7E0-42C6-EE809B4FB8F2}"/>
                  </a:ext>
                </a:extLst>
              </p:cNvPr>
              <p:cNvSpPr>
                <a:spLocks noChangeArrowheads="1"/>
              </p:cNvSpPr>
              <p:nvPr/>
            </p:nvSpPr>
            <p:spPr bwMode="auto">
              <a:xfrm>
                <a:off x="5997" y="11148"/>
                <a:ext cx="904" cy="590"/>
              </a:xfrm>
              <a:prstGeom prst="rect">
                <a:avLst/>
              </a:prstGeom>
              <a:solidFill>
                <a:srgbClr val="969696"/>
              </a:solidFill>
              <a:ln w="9525">
                <a:solidFill>
                  <a:srgbClr val="000000"/>
                </a:solidFill>
                <a:miter lim="800000"/>
                <a:headEnd/>
                <a:tailEnd/>
              </a:ln>
            </p:spPr>
            <p:txBody>
              <a:bodyPr/>
              <a:lstStyle/>
              <a:p>
                <a:endParaRPr lang="de-DE"/>
              </a:p>
            </p:txBody>
          </p:sp>
          <p:sp>
            <p:nvSpPr>
              <p:cNvPr id="35" name="Line 11">
                <a:extLst>
                  <a:ext uri="{FF2B5EF4-FFF2-40B4-BE49-F238E27FC236}">
                    <a16:creationId xmlns:a16="http://schemas.microsoft.com/office/drawing/2014/main" id="{E1EBA89B-E9F8-5CE9-6715-CC23F557F432}"/>
                  </a:ext>
                </a:extLst>
              </p:cNvPr>
              <p:cNvSpPr>
                <a:spLocks noChangeShapeType="1"/>
              </p:cNvSpPr>
              <p:nvPr/>
            </p:nvSpPr>
            <p:spPr bwMode="auto">
              <a:xfrm>
                <a:off x="3385" y="12722"/>
                <a:ext cx="3961" cy="0"/>
              </a:xfrm>
              <a:prstGeom prst="line">
                <a:avLst/>
              </a:prstGeom>
              <a:noFill/>
              <a:ln w="57150">
                <a:solidFill>
                  <a:srgbClr val="000000"/>
                </a:solidFill>
                <a:round/>
                <a:headEnd/>
                <a:tailEnd/>
              </a:ln>
              <a:extLst>
                <a:ext uri="{909E8E84-426E-40DD-AFC4-6F175D3DCCD1}">
                  <a14:hiddenFill xmlns:a14="http://schemas.microsoft.com/office/drawing/2010/main">
                    <a:noFill/>
                  </a14:hiddenFill>
                </a:ext>
              </a:extLst>
            </p:spPr>
            <p:txBody>
              <a:bodyPr/>
              <a:lstStyle/>
              <a:p>
                <a:endParaRPr lang="nb-NO"/>
              </a:p>
            </p:txBody>
          </p:sp>
          <p:sp>
            <p:nvSpPr>
              <p:cNvPr id="36" name="Rectangle 12">
                <a:extLst>
                  <a:ext uri="{FF2B5EF4-FFF2-40B4-BE49-F238E27FC236}">
                    <a16:creationId xmlns:a16="http://schemas.microsoft.com/office/drawing/2014/main" id="{41D8DD03-86A4-C17C-8960-40387132A3DD}"/>
                  </a:ext>
                </a:extLst>
              </p:cNvPr>
              <p:cNvSpPr>
                <a:spLocks noChangeArrowheads="1"/>
              </p:cNvSpPr>
              <p:nvPr/>
            </p:nvSpPr>
            <p:spPr bwMode="auto">
              <a:xfrm>
                <a:off x="6067" y="11738"/>
                <a:ext cx="765" cy="1955"/>
              </a:xfrm>
              <a:prstGeom prst="rect">
                <a:avLst/>
              </a:prstGeom>
              <a:solidFill>
                <a:srgbClr val="969696"/>
              </a:solidFill>
              <a:ln w="9525">
                <a:solidFill>
                  <a:srgbClr val="000000"/>
                </a:solidFill>
                <a:miter lim="800000"/>
                <a:headEnd/>
                <a:tailEnd/>
              </a:ln>
            </p:spPr>
            <p:txBody>
              <a:bodyPr/>
              <a:lstStyle/>
              <a:p>
                <a:endParaRPr lang="de-DE"/>
              </a:p>
            </p:txBody>
          </p:sp>
          <p:sp>
            <p:nvSpPr>
              <p:cNvPr id="37" name="Rectangle 13">
                <a:extLst>
                  <a:ext uri="{FF2B5EF4-FFF2-40B4-BE49-F238E27FC236}">
                    <a16:creationId xmlns:a16="http://schemas.microsoft.com/office/drawing/2014/main" id="{B3B4A56B-D843-2ECF-642D-498CD6EE139F}"/>
                  </a:ext>
                </a:extLst>
              </p:cNvPr>
              <p:cNvSpPr>
                <a:spLocks noChangeArrowheads="1"/>
              </p:cNvSpPr>
              <p:nvPr/>
            </p:nvSpPr>
            <p:spPr bwMode="auto">
              <a:xfrm>
                <a:off x="3510" y="12363"/>
                <a:ext cx="1016" cy="721"/>
              </a:xfrm>
              <a:prstGeom prst="rect">
                <a:avLst/>
              </a:prstGeom>
              <a:solidFill>
                <a:srgbClr val="969696"/>
              </a:solidFill>
              <a:ln w="9525">
                <a:solidFill>
                  <a:srgbClr val="000000"/>
                </a:solidFill>
                <a:miter lim="800000"/>
                <a:headEnd/>
                <a:tailEnd/>
              </a:ln>
            </p:spPr>
            <p:txBody>
              <a:bodyPr/>
              <a:lstStyle/>
              <a:p>
                <a:endParaRPr lang="de-DE"/>
              </a:p>
            </p:txBody>
          </p:sp>
          <p:sp>
            <p:nvSpPr>
              <p:cNvPr id="38" name="Rectangle 14">
                <a:extLst>
                  <a:ext uri="{FF2B5EF4-FFF2-40B4-BE49-F238E27FC236}">
                    <a16:creationId xmlns:a16="http://schemas.microsoft.com/office/drawing/2014/main" id="{DEF87E70-6320-3164-45FE-97D3E4A4E730}"/>
                  </a:ext>
                </a:extLst>
              </p:cNvPr>
              <p:cNvSpPr>
                <a:spLocks noChangeArrowheads="1"/>
              </p:cNvSpPr>
              <p:nvPr/>
            </p:nvSpPr>
            <p:spPr bwMode="auto">
              <a:xfrm>
                <a:off x="3561" y="11232"/>
                <a:ext cx="900" cy="1131"/>
              </a:xfrm>
              <a:prstGeom prst="rect">
                <a:avLst/>
              </a:prstGeom>
              <a:solidFill>
                <a:srgbClr val="969696"/>
              </a:solidFill>
              <a:ln w="9525">
                <a:solidFill>
                  <a:srgbClr val="000000"/>
                </a:solidFill>
                <a:miter lim="800000"/>
                <a:headEnd/>
                <a:tailEnd/>
              </a:ln>
            </p:spPr>
            <p:txBody>
              <a:bodyPr/>
              <a:lstStyle/>
              <a:p>
                <a:endParaRPr lang="de-DE"/>
              </a:p>
            </p:txBody>
          </p:sp>
          <p:sp>
            <p:nvSpPr>
              <p:cNvPr id="39" name="Rectangle 15">
                <a:extLst>
                  <a:ext uri="{FF2B5EF4-FFF2-40B4-BE49-F238E27FC236}">
                    <a16:creationId xmlns:a16="http://schemas.microsoft.com/office/drawing/2014/main" id="{BCA69595-1229-3EF6-7DEB-8C664D47BBF0}"/>
                  </a:ext>
                </a:extLst>
              </p:cNvPr>
              <p:cNvSpPr>
                <a:spLocks noChangeArrowheads="1"/>
              </p:cNvSpPr>
              <p:nvPr/>
            </p:nvSpPr>
            <p:spPr bwMode="auto">
              <a:xfrm>
                <a:off x="3557" y="13092"/>
                <a:ext cx="900" cy="1131"/>
              </a:xfrm>
              <a:prstGeom prst="rect">
                <a:avLst/>
              </a:prstGeom>
              <a:solidFill>
                <a:srgbClr val="969696"/>
              </a:solidFill>
              <a:ln w="9525">
                <a:solidFill>
                  <a:srgbClr val="000000"/>
                </a:solidFill>
                <a:miter lim="800000"/>
                <a:headEnd/>
                <a:tailEnd/>
              </a:ln>
            </p:spPr>
            <p:txBody>
              <a:bodyPr/>
              <a:lstStyle/>
              <a:p>
                <a:endParaRPr lang="de-DE"/>
              </a:p>
            </p:txBody>
          </p:sp>
          <p:sp>
            <p:nvSpPr>
              <p:cNvPr id="40" name="Line 16">
                <a:extLst>
                  <a:ext uri="{FF2B5EF4-FFF2-40B4-BE49-F238E27FC236}">
                    <a16:creationId xmlns:a16="http://schemas.microsoft.com/office/drawing/2014/main" id="{BE582D19-1322-96E9-AC36-AC2D90EE8129}"/>
                  </a:ext>
                </a:extLst>
              </p:cNvPr>
              <p:cNvSpPr>
                <a:spLocks noChangeShapeType="1"/>
              </p:cNvSpPr>
              <p:nvPr/>
            </p:nvSpPr>
            <p:spPr bwMode="auto">
              <a:xfrm flipV="1">
                <a:off x="2931" y="11797"/>
                <a:ext cx="1736" cy="1"/>
              </a:xfrm>
              <a:prstGeom prst="line">
                <a:avLst/>
              </a:prstGeom>
              <a:noFill/>
              <a:ln w="57150">
                <a:solidFill>
                  <a:srgbClr val="000000"/>
                </a:solidFill>
                <a:round/>
                <a:headEnd/>
                <a:tailEnd/>
              </a:ln>
              <a:extLst>
                <a:ext uri="{909E8E84-426E-40DD-AFC4-6F175D3DCCD1}">
                  <a14:hiddenFill xmlns:a14="http://schemas.microsoft.com/office/drawing/2010/main">
                    <a:noFill/>
                  </a14:hiddenFill>
                </a:ext>
              </a:extLst>
            </p:spPr>
            <p:txBody>
              <a:bodyPr/>
              <a:lstStyle/>
              <a:p>
                <a:endParaRPr lang="nb-NO"/>
              </a:p>
            </p:txBody>
          </p:sp>
          <p:sp>
            <p:nvSpPr>
              <p:cNvPr id="41" name="Line 17">
                <a:extLst>
                  <a:ext uri="{FF2B5EF4-FFF2-40B4-BE49-F238E27FC236}">
                    <a16:creationId xmlns:a16="http://schemas.microsoft.com/office/drawing/2014/main" id="{30307569-9536-8BC5-F173-08C3BDA9F9B8}"/>
                  </a:ext>
                </a:extLst>
              </p:cNvPr>
              <p:cNvSpPr>
                <a:spLocks noChangeShapeType="1"/>
              </p:cNvSpPr>
              <p:nvPr/>
            </p:nvSpPr>
            <p:spPr bwMode="auto">
              <a:xfrm>
                <a:off x="2927" y="13657"/>
                <a:ext cx="1723" cy="13"/>
              </a:xfrm>
              <a:prstGeom prst="line">
                <a:avLst/>
              </a:prstGeom>
              <a:noFill/>
              <a:ln w="57150">
                <a:solidFill>
                  <a:srgbClr val="000000"/>
                </a:solidFill>
                <a:round/>
                <a:headEnd/>
                <a:tailEnd/>
              </a:ln>
              <a:extLst>
                <a:ext uri="{909E8E84-426E-40DD-AFC4-6F175D3DCCD1}">
                  <a14:hiddenFill xmlns:a14="http://schemas.microsoft.com/office/drawing/2010/main">
                    <a:noFill/>
                  </a14:hiddenFill>
                </a:ext>
              </a:extLst>
            </p:spPr>
            <p:txBody>
              <a:bodyPr/>
              <a:lstStyle/>
              <a:p>
                <a:endParaRPr lang="nb-NO"/>
              </a:p>
            </p:txBody>
          </p:sp>
          <p:sp>
            <p:nvSpPr>
              <p:cNvPr id="42" name="Line 18">
                <a:extLst>
                  <a:ext uri="{FF2B5EF4-FFF2-40B4-BE49-F238E27FC236}">
                    <a16:creationId xmlns:a16="http://schemas.microsoft.com/office/drawing/2014/main" id="{323E5E42-31B5-B8C7-7271-666536037B3A}"/>
                  </a:ext>
                </a:extLst>
              </p:cNvPr>
              <p:cNvSpPr>
                <a:spLocks noChangeShapeType="1"/>
              </p:cNvSpPr>
              <p:nvPr/>
            </p:nvSpPr>
            <p:spPr bwMode="auto">
              <a:xfrm>
                <a:off x="2944" y="11786"/>
                <a:ext cx="0" cy="1889"/>
              </a:xfrm>
              <a:prstGeom prst="line">
                <a:avLst/>
              </a:prstGeom>
              <a:noFill/>
              <a:ln w="57150">
                <a:solidFill>
                  <a:srgbClr val="000000"/>
                </a:solidFill>
                <a:round/>
                <a:headEnd/>
                <a:tailEnd/>
              </a:ln>
              <a:extLst>
                <a:ext uri="{909E8E84-426E-40DD-AFC4-6F175D3DCCD1}">
                  <a14:hiddenFill xmlns:a14="http://schemas.microsoft.com/office/drawing/2010/main">
                    <a:noFill/>
                  </a14:hiddenFill>
                </a:ext>
              </a:extLst>
            </p:spPr>
            <p:txBody>
              <a:bodyPr/>
              <a:lstStyle/>
              <a:p>
                <a:endParaRPr lang="nb-NO"/>
              </a:p>
            </p:txBody>
          </p:sp>
          <p:sp>
            <p:nvSpPr>
              <p:cNvPr id="43" name="Line 19">
                <a:extLst>
                  <a:ext uri="{FF2B5EF4-FFF2-40B4-BE49-F238E27FC236}">
                    <a16:creationId xmlns:a16="http://schemas.microsoft.com/office/drawing/2014/main" id="{C86C490C-B924-AA2E-2DF1-1CDC563525AC}"/>
                  </a:ext>
                </a:extLst>
              </p:cNvPr>
              <p:cNvSpPr>
                <a:spLocks noChangeShapeType="1"/>
              </p:cNvSpPr>
              <p:nvPr/>
            </p:nvSpPr>
            <p:spPr bwMode="auto">
              <a:xfrm flipH="1">
                <a:off x="2237" y="12749"/>
                <a:ext cx="707" cy="0"/>
              </a:xfrm>
              <a:prstGeom prst="line">
                <a:avLst/>
              </a:prstGeom>
              <a:noFill/>
              <a:ln w="57150">
                <a:solidFill>
                  <a:srgbClr val="000000"/>
                </a:solidFill>
                <a:round/>
                <a:headEnd/>
                <a:tailEnd/>
              </a:ln>
              <a:extLst>
                <a:ext uri="{909E8E84-426E-40DD-AFC4-6F175D3DCCD1}">
                  <a14:hiddenFill xmlns:a14="http://schemas.microsoft.com/office/drawing/2010/main">
                    <a:noFill/>
                  </a14:hiddenFill>
                </a:ext>
              </a:extLst>
            </p:spPr>
            <p:txBody>
              <a:bodyPr/>
              <a:lstStyle/>
              <a:p>
                <a:endParaRPr lang="nb-NO"/>
              </a:p>
            </p:txBody>
          </p:sp>
          <p:sp>
            <p:nvSpPr>
              <p:cNvPr id="44" name="Rectangle 20">
                <a:extLst>
                  <a:ext uri="{FF2B5EF4-FFF2-40B4-BE49-F238E27FC236}">
                    <a16:creationId xmlns:a16="http://schemas.microsoft.com/office/drawing/2014/main" id="{A764E7BA-42B8-EFCB-596A-4BBBD7E646E1}"/>
                  </a:ext>
                </a:extLst>
              </p:cNvPr>
              <p:cNvSpPr>
                <a:spLocks noChangeArrowheads="1"/>
              </p:cNvSpPr>
              <p:nvPr/>
            </p:nvSpPr>
            <p:spPr bwMode="auto">
              <a:xfrm>
                <a:off x="3471" y="10949"/>
                <a:ext cx="1183" cy="296"/>
              </a:xfrm>
              <a:prstGeom prst="rect">
                <a:avLst/>
              </a:prstGeom>
              <a:solidFill>
                <a:srgbClr val="969696"/>
              </a:solidFill>
              <a:ln w="9525">
                <a:solidFill>
                  <a:srgbClr val="000000"/>
                </a:solidFill>
                <a:miter lim="800000"/>
                <a:headEnd/>
                <a:tailEnd/>
              </a:ln>
            </p:spPr>
            <p:txBody>
              <a:bodyPr/>
              <a:lstStyle/>
              <a:p>
                <a:endParaRPr lang="de-DE"/>
              </a:p>
            </p:txBody>
          </p:sp>
          <p:sp>
            <p:nvSpPr>
              <p:cNvPr id="45" name="Rectangle 21">
                <a:extLst>
                  <a:ext uri="{FF2B5EF4-FFF2-40B4-BE49-F238E27FC236}">
                    <a16:creationId xmlns:a16="http://schemas.microsoft.com/office/drawing/2014/main" id="{9571DE36-4231-52D9-55B7-F79D0CD0989D}"/>
                  </a:ext>
                </a:extLst>
              </p:cNvPr>
              <p:cNvSpPr>
                <a:spLocks noChangeArrowheads="1"/>
              </p:cNvSpPr>
              <p:nvPr/>
            </p:nvSpPr>
            <p:spPr bwMode="auto">
              <a:xfrm>
                <a:off x="3466" y="14223"/>
                <a:ext cx="1183" cy="296"/>
              </a:xfrm>
              <a:prstGeom prst="rect">
                <a:avLst/>
              </a:prstGeom>
              <a:solidFill>
                <a:srgbClr val="969696"/>
              </a:solidFill>
              <a:ln w="9525">
                <a:solidFill>
                  <a:srgbClr val="000000"/>
                </a:solidFill>
                <a:miter lim="800000"/>
                <a:headEnd/>
                <a:tailEnd/>
              </a:ln>
            </p:spPr>
            <p:txBody>
              <a:bodyPr/>
              <a:lstStyle/>
              <a:p>
                <a:endParaRPr lang="de-DE"/>
              </a:p>
            </p:txBody>
          </p:sp>
          <p:sp>
            <p:nvSpPr>
              <p:cNvPr id="46" name="Rectangle 22">
                <a:extLst>
                  <a:ext uri="{FF2B5EF4-FFF2-40B4-BE49-F238E27FC236}">
                    <a16:creationId xmlns:a16="http://schemas.microsoft.com/office/drawing/2014/main" id="{BD78CAAF-3181-A661-08E7-7A878CCE4EF2}"/>
                  </a:ext>
                </a:extLst>
              </p:cNvPr>
              <p:cNvSpPr>
                <a:spLocks noChangeArrowheads="1"/>
              </p:cNvSpPr>
              <p:nvPr/>
            </p:nvSpPr>
            <p:spPr bwMode="auto">
              <a:xfrm>
                <a:off x="7183" y="10435"/>
                <a:ext cx="155" cy="424"/>
              </a:xfrm>
              <a:prstGeom prst="rect">
                <a:avLst/>
              </a:prstGeom>
              <a:solidFill>
                <a:srgbClr val="333333"/>
              </a:solidFill>
              <a:ln w="9525">
                <a:solidFill>
                  <a:srgbClr val="000000"/>
                </a:solidFill>
                <a:miter lim="800000"/>
                <a:headEnd/>
                <a:tailEnd/>
              </a:ln>
            </p:spPr>
            <p:txBody>
              <a:bodyPr/>
              <a:lstStyle/>
              <a:p>
                <a:endParaRPr lang="de-DE"/>
              </a:p>
            </p:txBody>
          </p:sp>
          <p:sp>
            <p:nvSpPr>
              <p:cNvPr id="47" name="Rectangle 23">
                <a:extLst>
                  <a:ext uri="{FF2B5EF4-FFF2-40B4-BE49-F238E27FC236}">
                    <a16:creationId xmlns:a16="http://schemas.microsoft.com/office/drawing/2014/main" id="{975532EE-84D7-7135-D8AC-ED525E78CC49}"/>
                  </a:ext>
                </a:extLst>
              </p:cNvPr>
              <p:cNvSpPr>
                <a:spLocks noChangeArrowheads="1"/>
              </p:cNvSpPr>
              <p:nvPr/>
            </p:nvSpPr>
            <p:spPr bwMode="auto">
              <a:xfrm>
                <a:off x="4607" y="10418"/>
                <a:ext cx="155" cy="424"/>
              </a:xfrm>
              <a:prstGeom prst="rect">
                <a:avLst/>
              </a:prstGeom>
              <a:solidFill>
                <a:srgbClr val="333333"/>
              </a:solidFill>
              <a:ln w="9525">
                <a:solidFill>
                  <a:srgbClr val="000000"/>
                </a:solidFill>
                <a:miter lim="800000"/>
                <a:headEnd/>
                <a:tailEnd/>
              </a:ln>
            </p:spPr>
            <p:txBody>
              <a:bodyPr/>
              <a:lstStyle/>
              <a:p>
                <a:endParaRPr lang="de-DE"/>
              </a:p>
            </p:txBody>
          </p:sp>
          <p:sp>
            <p:nvSpPr>
              <p:cNvPr id="48" name="Rectangle 24">
                <a:extLst>
                  <a:ext uri="{FF2B5EF4-FFF2-40B4-BE49-F238E27FC236}">
                    <a16:creationId xmlns:a16="http://schemas.microsoft.com/office/drawing/2014/main" id="{F7C296BD-1F48-D8B1-74B7-78CC9B71BF3E}"/>
                  </a:ext>
                </a:extLst>
              </p:cNvPr>
              <p:cNvSpPr>
                <a:spLocks noChangeArrowheads="1"/>
              </p:cNvSpPr>
              <p:nvPr/>
            </p:nvSpPr>
            <p:spPr bwMode="auto">
              <a:xfrm>
                <a:off x="4594" y="11215"/>
                <a:ext cx="155" cy="424"/>
              </a:xfrm>
              <a:prstGeom prst="rect">
                <a:avLst/>
              </a:prstGeom>
              <a:solidFill>
                <a:srgbClr val="333333"/>
              </a:solidFill>
              <a:ln w="9525">
                <a:solidFill>
                  <a:srgbClr val="000000"/>
                </a:solidFill>
                <a:miter lim="800000"/>
                <a:headEnd/>
                <a:tailEnd/>
              </a:ln>
            </p:spPr>
            <p:txBody>
              <a:bodyPr/>
              <a:lstStyle/>
              <a:p>
                <a:endParaRPr lang="de-DE"/>
              </a:p>
            </p:txBody>
          </p:sp>
          <p:sp>
            <p:nvSpPr>
              <p:cNvPr id="49" name="Rectangle 25">
                <a:extLst>
                  <a:ext uri="{FF2B5EF4-FFF2-40B4-BE49-F238E27FC236}">
                    <a16:creationId xmlns:a16="http://schemas.microsoft.com/office/drawing/2014/main" id="{E9094A71-BB84-087E-4C34-C4C2B3946717}"/>
                  </a:ext>
                </a:extLst>
              </p:cNvPr>
              <p:cNvSpPr>
                <a:spLocks noChangeArrowheads="1"/>
              </p:cNvSpPr>
              <p:nvPr/>
            </p:nvSpPr>
            <p:spPr bwMode="auto">
              <a:xfrm>
                <a:off x="7204" y="11215"/>
                <a:ext cx="155" cy="424"/>
              </a:xfrm>
              <a:prstGeom prst="rect">
                <a:avLst/>
              </a:prstGeom>
              <a:solidFill>
                <a:srgbClr val="333333"/>
              </a:solidFill>
              <a:ln w="9525">
                <a:solidFill>
                  <a:srgbClr val="000000"/>
                </a:solidFill>
                <a:miter lim="800000"/>
                <a:headEnd/>
                <a:tailEnd/>
              </a:ln>
            </p:spPr>
            <p:txBody>
              <a:bodyPr/>
              <a:lstStyle/>
              <a:p>
                <a:endParaRPr lang="de-DE"/>
              </a:p>
            </p:txBody>
          </p:sp>
          <p:sp>
            <p:nvSpPr>
              <p:cNvPr id="50" name="Rectangle 26">
                <a:extLst>
                  <a:ext uri="{FF2B5EF4-FFF2-40B4-BE49-F238E27FC236}">
                    <a16:creationId xmlns:a16="http://schemas.microsoft.com/office/drawing/2014/main" id="{2BE66395-5312-6E8C-BD42-6AD33BDBE0CE}"/>
                  </a:ext>
                </a:extLst>
              </p:cNvPr>
              <p:cNvSpPr>
                <a:spLocks noChangeArrowheads="1"/>
              </p:cNvSpPr>
              <p:nvPr/>
            </p:nvSpPr>
            <p:spPr bwMode="auto">
              <a:xfrm>
                <a:off x="7191" y="12501"/>
                <a:ext cx="155" cy="424"/>
              </a:xfrm>
              <a:prstGeom prst="rect">
                <a:avLst/>
              </a:prstGeom>
              <a:solidFill>
                <a:srgbClr val="333333"/>
              </a:solidFill>
              <a:ln w="9525">
                <a:solidFill>
                  <a:srgbClr val="000000"/>
                </a:solidFill>
                <a:miter lim="800000"/>
                <a:headEnd/>
                <a:tailEnd/>
              </a:ln>
            </p:spPr>
            <p:txBody>
              <a:bodyPr/>
              <a:lstStyle/>
              <a:p>
                <a:endParaRPr lang="de-DE"/>
              </a:p>
            </p:txBody>
          </p:sp>
          <p:sp>
            <p:nvSpPr>
              <p:cNvPr id="51" name="Rectangle 27">
                <a:extLst>
                  <a:ext uri="{FF2B5EF4-FFF2-40B4-BE49-F238E27FC236}">
                    <a16:creationId xmlns:a16="http://schemas.microsoft.com/office/drawing/2014/main" id="{1CABB96A-6B94-E552-D6AE-03F60161BEBB}"/>
                  </a:ext>
                </a:extLst>
              </p:cNvPr>
              <p:cNvSpPr>
                <a:spLocks noChangeArrowheads="1"/>
              </p:cNvSpPr>
              <p:nvPr/>
            </p:nvSpPr>
            <p:spPr bwMode="auto">
              <a:xfrm>
                <a:off x="5031" y="12500"/>
                <a:ext cx="155" cy="424"/>
              </a:xfrm>
              <a:prstGeom prst="rect">
                <a:avLst/>
              </a:prstGeom>
              <a:solidFill>
                <a:srgbClr val="333333"/>
              </a:solidFill>
              <a:ln w="9525">
                <a:solidFill>
                  <a:srgbClr val="000000"/>
                </a:solidFill>
                <a:miter lim="800000"/>
                <a:headEnd/>
                <a:tailEnd/>
              </a:ln>
            </p:spPr>
            <p:txBody>
              <a:bodyPr/>
              <a:lstStyle/>
              <a:p>
                <a:endParaRPr lang="de-DE"/>
              </a:p>
            </p:txBody>
          </p:sp>
          <p:sp>
            <p:nvSpPr>
              <p:cNvPr id="52" name="Rectangle 28">
                <a:extLst>
                  <a:ext uri="{FF2B5EF4-FFF2-40B4-BE49-F238E27FC236}">
                    <a16:creationId xmlns:a16="http://schemas.microsoft.com/office/drawing/2014/main" id="{8BD8F670-7CFB-82FD-B917-3BCBDAAF4FE7}"/>
                  </a:ext>
                </a:extLst>
              </p:cNvPr>
              <p:cNvSpPr>
                <a:spLocks noChangeArrowheads="1"/>
              </p:cNvSpPr>
              <p:nvPr/>
            </p:nvSpPr>
            <p:spPr bwMode="auto">
              <a:xfrm>
                <a:off x="4581" y="12063"/>
                <a:ext cx="168" cy="1273"/>
              </a:xfrm>
              <a:prstGeom prst="rect">
                <a:avLst/>
              </a:prstGeom>
              <a:solidFill>
                <a:srgbClr val="333333"/>
              </a:solidFill>
              <a:ln w="9525">
                <a:solidFill>
                  <a:srgbClr val="000000"/>
                </a:solidFill>
                <a:miter lim="800000"/>
                <a:headEnd/>
                <a:tailEnd/>
              </a:ln>
            </p:spPr>
            <p:txBody>
              <a:bodyPr/>
              <a:lstStyle/>
              <a:p>
                <a:endParaRPr lang="de-DE"/>
              </a:p>
            </p:txBody>
          </p:sp>
          <p:sp>
            <p:nvSpPr>
              <p:cNvPr id="53" name="Rectangle 29">
                <a:extLst>
                  <a:ext uri="{FF2B5EF4-FFF2-40B4-BE49-F238E27FC236}">
                    <a16:creationId xmlns:a16="http://schemas.microsoft.com/office/drawing/2014/main" id="{A01A2D70-7299-DFC9-1E0E-0193470C0527}"/>
                  </a:ext>
                </a:extLst>
              </p:cNvPr>
              <p:cNvSpPr>
                <a:spLocks noChangeArrowheads="1"/>
              </p:cNvSpPr>
              <p:nvPr/>
            </p:nvSpPr>
            <p:spPr bwMode="auto">
              <a:xfrm>
                <a:off x="3629" y="11587"/>
                <a:ext cx="155" cy="424"/>
              </a:xfrm>
              <a:prstGeom prst="rect">
                <a:avLst/>
              </a:prstGeom>
              <a:solidFill>
                <a:srgbClr val="333333"/>
              </a:solidFill>
              <a:ln w="9525">
                <a:solidFill>
                  <a:srgbClr val="000000"/>
                </a:solidFill>
                <a:miter lim="800000"/>
                <a:headEnd/>
                <a:tailEnd/>
              </a:ln>
            </p:spPr>
            <p:txBody>
              <a:bodyPr/>
              <a:lstStyle/>
              <a:p>
                <a:endParaRPr lang="de-DE"/>
              </a:p>
            </p:txBody>
          </p:sp>
          <p:sp>
            <p:nvSpPr>
              <p:cNvPr id="54" name="Rectangle 30">
                <a:extLst>
                  <a:ext uri="{FF2B5EF4-FFF2-40B4-BE49-F238E27FC236}">
                    <a16:creationId xmlns:a16="http://schemas.microsoft.com/office/drawing/2014/main" id="{42459774-200D-F088-B7C4-99C5F2347CC7}"/>
                  </a:ext>
                </a:extLst>
              </p:cNvPr>
              <p:cNvSpPr>
                <a:spLocks noChangeArrowheads="1"/>
              </p:cNvSpPr>
              <p:nvPr/>
            </p:nvSpPr>
            <p:spPr bwMode="auto">
              <a:xfrm>
                <a:off x="4235" y="11575"/>
                <a:ext cx="155" cy="424"/>
              </a:xfrm>
              <a:prstGeom prst="rect">
                <a:avLst/>
              </a:prstGeom>
              <a:solidFill>
                <a:srgbClr val="333333"/>
              </a:solidFill>
              <a:ln w="9525">
                <a:solidFill>
                  <a:srgbClr val="000000"/>
                </a:solidFill>
                <a:miter lim="800000"/>
                <a:headEnd/>
                <a:tailEnd/>
              </a:ln>
            </p:spPr>
            <p:txBody>
              <a:bodyPr/>
              <a:lstStyle/>
              <a:p>
                <a:endParaRPr lang="de-DE"/>
              </a:p>
            </p:txBody>
          </p:sp>
          <p:sp>
            <p:nvSpPr>
              <p:cNvPr id="55" name="Rectangle 31">
                <a:extLst>
                  <a:ext uri="{FF2B5EF4-FFF2-40B4-BE49-F238E27FC236}">
                    <a16:creationId xmlns:a16="http://schemas.microsoft.com/office/drawing/2014/main" id="{0BE853B4-6933-5D02-E1D5-581639111E5F}"/>
                  </a:ext>
                </a:extLst>
              </p:cNvPr>
              <p:cNvSpPr>
                <a:spLocks noChangeArrowheads="1"/>
              </p:cNvSpPr>
              <p:nvPr/>
            </p:nvSpPr>
            <p:spPr bwMode="auto">
              <a:xfrm>
                <a:off x="3643" y="13426"/>
                <a:ext cx="155" cy="424"/>
              </a:xfrm>
              <a:prstGeom prst="rect">
                <a:avLst/>
              </a:prstGeom>
              <a:solidFill>
                <a:srgbClr val="333333"/>
              </a:solidFill>
              <a:ln w="9525">
                <a:solidFill>
                  <a:srgbClr val="000000"/>
                </a:solidFill>
                <a:miter lim="800000"/>
                <a:headEnd/>
                <a:tailEnd/>
              </a:ln>
            </p:spPr>
            <p:txBody>
              <a:bodyPr/>
              <a:lstStyle/>
              <a:p>
                <a:endParaRPr lang="de-DE"/>
              </a:p>
            </p:txBody>
          </p:sp>
          <p:sp>
            <p:nvSpPr>
              <p:cNvPr id="56" name="Rectangle 32">
                <a:extLst>
                  <a:ext uri="{FF2B5EF4-FFF2-40B4-BE49-F238E27FC236}">
                    <a16:creationId xmlns:a16="http://schemas.microsoft.com/office/drawing/2014/main" id="{ED6AEF5E-1CA5-8687-DE9A-7191AA854732}"/>
                  </a:ext>
                </a:extLst>
              </p:cNvPr>
              <p:cNvSpPr>
                <a:spLocks noChangeArrowheads="1"/>
              </p:cNvSpPr>
              <p:nvPr/>
            </p:nvSpPr>
            <p:spPr bwMode="auto">
              <a:xfrm>
                <a:off x="4221" y="13452"/>
                <a:ext cx="155" cy="424"/>
              </a:xfrm>
              <a:prstGeom prst="rect">
                <a:avLst/>
              </a:prstGeom>
              <a:solidFill>
                <a:srgbClr val="333333"/>
              </a:solidFill>
              <a:ln w="9525">
                <a:solidFill>
                  <a:srgbClr val="000000"/>
                </a:solidFill>
                <a:miter lim="800000"/>
                <a:headEnd/>
                <a:tailEnd/>
              </a:ln>
            </p:spPr>
            <p:txBody>
              <a:bodyPr/>
              <a:lstStyle/>
              <a:p>
                <a:endParaRPr lang="de-DE"/>
              </a:p>
            </p:txBody>
          </p:sp>
          <p:sp>
            <p:nvSpPr>
              <p:cNvPr id="57" name="Rectangle 33">
                <a:extLst>
                  <a:ext uri="{FF2B5EF4-FFF2-40B4-BE49-F238E27FC236}">
                    <a16:creationId xmlns:a16="http://schemas.microsoft.com/office/drawing/2014/main" id="{33F5BB14-369D-4B34-9EFF-BBBC4C0E6307}"/>
                  </a:ext>
                </a:extLst>
              </p:cNvPr>
              <p:cNvSpPr>
                <a:spLocks noChangeArrowheads="1"/>
              </p:cNvSpPr>
              <p:nvPr/>
            </p:nvSpPr>
            <p:spPr bwMode="auto">
              <a:xfrm>
                <a:off x="2537" y="12128"/>
                <a:ext cx="168" cy="1273"/>
              </a:xfrm>
              <a:prstGeom prst="rect">
                <a:avLst/>
              </a:prstGeom>
              <a:solidFill>
                <a:srgbClr val="333333"/>
              </a:solidFill>
              <a:ln w="9525">
                <a:solidFill>
                  <a:srgbClr val="000000"/>
                </a:solidFill>
                <a:miter lim="800000"/>
                <a:headEnd/>
                <a:tailEnd/>
              </a:ln>
            </p:spPr>
            <p:txBody>
              <a:bodyPr/>
              <a:lstStyle/>
              <a:p>
                <a:endParaRPr lang="de-DE"/>
              </a:p>
            </p:txBody>
          </p:sp>
          <p:sp>
            <p:nvSpPr>
              <p:cNvPr id="58" name="Line 34">
                <a:extLst>
                  <a:ext uri="{FF2B5EF4-FFF2-40B4-BE49-F238E27FC236}">
                    <a16:creationId xmlns:a16="http://schemas.microsoft.com/office/drawing/2014/main" id="{BF5EAD46-C7F5-8D5A-6F17-C5043F17B199}"/>
                  </a:ext>
                </a:extLst>
              </p:cNvPr>
              <p:cNvSpPr>
                <a:spLocks noChangeShapeType="1"/>
              </p:cNvSpPr>
              <p:nvPr/>
            </p:nvSpPr>
            <p:spPr bwMode="auto">
              <a:xfrm>
                <a:off x="4654" y="11790"/>
                <a:ext cx="0" cy="1877"/>
              </a:xfrm>
              <a:prstGeom prst="line">
                <a:avLst/>
              </a:prstGeom>
              <a:noFill/>
              <a:ln w="57150">
                <a:solidFill>
                  <a:srgbClr val="000000"/>
                </a:solidFill>
                <a:round/>
                <a:headEnd/>
                <a:tailEnd/>
              </a:ln>
              <a:extLst>
                <a:ext uri="{909E8E84-426E-40DD-AFC4-6F175D3DCCD1}">
                  <a14:hiddenFill xmlns:a14="http://schemas.microsoft.com/office/drawing/2010/main">
                    <a:noFill/>
                  </a14:hiddenFill>
                </a:ext>
              </a:extLst>
            </p:spPr>
            <p:txBody>
              <a:bodyPr/>
              <a:lstStyle/>
              <a:p>
                <a:endParaRPr lang="nb-NO"/>
              </a:p>
            </p:txBody>
          </p:sp>
          <p:sp>
            <p:nvSpPr>
              <p:cNvPr id="59" name="Text Box 35">
                <a:extLst>
                  <a:ext uri="{FF2B5EF4-FFF2-40B4-BE49-F238E27FC236}">
                    <a16:creationId xmlns:a16="http://schemas.microsoft.com/office/drawing/2014/main" id="{664F4CC1-09C0-9A15-AB62-AC9F4F690916}"/>
                  </a:ext>
                </a:extLst>
              </p:cNvPr>
              <p:cNvSpPr txBox="1">
                <a:spLocks noChangeArrowheads="1"/>
              </p:cNvSpPr>
              <p:nvPr/>
            </p:nvSpPr>
            <p:spPr bwMode="auto">
              <a:xfrm>
                <a:off x="1219" y="9978"/>
                <a:ext cx="2713" cy="69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Arial" charset="0"/>
                  </a:defRPr>
                </a:lvl1pPr>
                <a:lvl2pPr marL="742950" indent="-285750">
                  <a:defRPr sz="2000">
                    <a:solidFill>
                      <a:schemeClr val="tx1"/>
                    </a:solidFill>
                    <a:latin typeface="Arial" charset="0"/>
                  </a:defRPr>
                </a:lvl2pPr>
                <a:lvl3pPr marL="1143000" indent="-228600">
                  <a:defRPr sz="2000">
                    <a:solidFill>
                      <a:schemeClr val="tx1"/>
                    </a:solidFill>
                    <a:latin typeface="Arial" charset="0"/>
                  </a:defRPr>
                </a:lvl3pPr>
                <a:lvl4pPr marL="1600200" indent="-228600">
                  <a:defRPr sz="2000">
                    <a:solidFill>
                      <a:schemeClr val="tx1"/>
                    </a:solidFill>
                    <a:latin typeface="Arial" charset="0"/>
                  </a:defRPr>
                </a:lvl4pPr>
                <a:lvl5pPr marL="2057400" indent="-228600">
                  <a:defRPr sz="2000">
                    <a:solidFill>
                      <a:schemeClr val="tx1"/>
                    </a:solidFill>
                    <a:latin typeface="Arial" charset="0"/>
                  </a:defRPr>
                </a:lvl5pPr>
                <a:lvl6pPr marL="2514600" indent="-228600" algn="ctr" eaLnBrk="0" fontAlgn="base" hangingPunct="0">
                  <a:spcBef>
                    <a:spcPct val="0"/>
                  </a:spcBef>
                  <a:spcAft>
                    <a:spcPct val="0"/>
                  </a:spcAft>
                  <a:defRPr sz="2000">
                    <a:solidFill>
                      <a:schemeClr val="tx1"/>
                    </a:solidFill>
                    <a:latin typeface="Arial" charset="0"/>
                  </a:defRPr>
                </a:lvl6pPr>
                <a:lvl7pPr marL="2971800" indent="-228600" algn="ctr" eaLnBrk="0" fontAlgn="base" hangingPunct="0">
                  <a:spcBef>
                    <a:spcPct val="0"/>
                  </a:spcBef>
                  <a:spcAft>
                    <a:spcPct val="0"/>
                  </a:spcAft>
                  <a:defRPr sz="2000">
                    <a:solidFill>
                      <a:schemeClr val="tx1"/>
                    </a:solidFill>
                    <a:latin typeface="Arial" charset="0"/>
                  </a:defRPr>
                </a:lvl7pPr>
                <a:lvl8pPr marL="3429000" indent="-228600" algn="ctr" eaLnBrk="0" fontAlgn="base" hangingPunct="0">
                  <a:spcBef>
                    <a:spcPct val="0"/>
                  </a:spcBef>
                  <a:spcAft>
                    <a:spcPct val="0"/>
                  </a:spcAft>
                  <a:defRPr sz="2000">
                    <a:solidFill>
                      <a:schemeClr val="tx1"/>
                    </a:solidFill>
                    <a:latin typeface="Arial" charset="0"/>
                  </a:defRPr>
                </a:lvl8pPr>
                <a:lvl9pPr marL="3886200" indent="-228600" algn="ctr" eaLnBrk="0" fontAlgn="base" hangingPunct="0">
                  <a:spcBef>
                    <a:spcPct val="0"/>
                  </a:spcBef>
                  <a:spcAft>
                    <a:spcPct val="0"/>
                  </a:spcAft>
                  <a:defRPr sz="2000">
                    <a:solidFill>
                      <a:schemeClr val="tx1"/>
                    </a:solidFill>
                    <a:latin typeface="Arial" charset="0"/>
                  </a:defRPr>
                </a:lvl9pPr>
              </a:lstStyle>
              <a:p>
                <a:pPr algn="l"/>
                <a:r>
                  <a:rPr lang="da-DK" sz="1400" dirty="0">
                    <a:latin typeface="Cabin 3" panose="020B0604020202020204" charset="0"/>
                  </a:rPr>
                  <a:t>Intermediate Bearing (IMS-bearing). Rotor side.</a:t>
                </a:r>
              </a:p>
            </p:txBody>
          </p:sp>
          <p:sp>
            <p:nvSpPr>
              <p:cNvPr id="60" name="Line 36">
                <a:extLst>
                  <a:ext uri="{FF2B5EF4-FFF2-40B4-BE49-F238E27FC236}">
                    <a16:creationId xmlns:a16="http://schemas.microsoft.com/office/drawing/2014/main" id="{0E878727-8774-A08E-AAEC-FA96208451E1}"/>
                  </a:ext>
                </a:extLst>
              </p:cNvPr>
              <p:cNvSpPr>
                <a:spLocks noChangeShapeType="1"/>
              </p:cNvSpPr>
              <p:nvPr/>
            </p:nvSpPr>
            <p:spPr bwMode="auto">
              <a:xfrm>
                <a:off x="4461" y="9823"/>
                <a:ext cx="129" cy="514"/>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nb-NO"/>
              </a:p>
            </p:txBody>
          </p:sp>
          <p:sp>
            <p:nvSpPr>
              <p:cNvPr id="61" name="Line 37">
                <a:extLst>
                  <a:ext uri="{FF2B5EF4-FFF2-40B4-BE49-F238E27FC236}">
                    <a16:creationId xmlns:a16="http://schemas.microsoft.com/office/drawing/2014/main" id="{CF4922AA-30D1-394C-F5B4-1792BA136E59}"/>
                  </a:ext>
                </a:extLst>
              </p:cNvPr>
              <p:cNvSpPr>
                <a:spLocks noChangeShapeType="1"/>
              </p:cNvSpPr>
              <p:nvPr/>
            </p:nvSpPr>
            <p:spPr bwMode="auto">
              <a:xfrm>
                <a:off x="3253" y="10491"/>
                <a:ext cx="1260" cy="836"/>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nb-NO"/>
              </a:p>
            </p:txBody>
          </p:sp>
          <p:sp>
            <p:nvSpPr>
              <p:cNvPr id="62" name="Line 38">
                <a:extLst>
                  <a:ext uri="{FF2B5EF4-FFF2-40B4-BE49-F238E27FC236}">
                    <a16:creationId xmlns:a16="http://schemas.microsoft.com/office/drawing/2014/main" id="{D65454F4-EE60-AF13-4DD2-D035BE0904E5}"/>
                  </a:ext>
                </a:extLst>
              </p:cNvPr>
              <p:cNvSpPr>
                <a:spLocks noChangeShapeType="1"/>
              </p:cNvSpPr>
              <p:nvPr/>
            </p:nvSpPr>
            <p:spPr bwMode="auto">
              <a:xfrm flipH="1">
                <a:off x="7419" y="10106"/>
                <a:ext cx="180" cy="244"/>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nb-NO"/>
              </a:p>
            </p:txBody>
          </p:sp>
          <p:sp>
            <p:nvSpPr>
              <p:cNvPr id="63" name="Line 39">
                <a:extLst>
                  <a:ext uri="{FF2B5EF4-FFF2-40B4-BE49-F238E27FC236}">
                    <a16:creationId xmlns:a16="http://schemas.microsoft.com/office/drawing/2014/main" id="{1E0730DE-D8C6-6165-24DE-045CA8C63CFE}"/>
                  </a:ext>
                </a:extLst>
              </p:cNvPr>
              <p:cNvSpPr>
                <a:spLocks noChangeShapeType="1"/>
              </p:cNvSpPr>
              <p:nvPr/>
            </p:nvSpPr>
            <p:spPr bwMode="auto">
              <a:xfrm flipH="1" flipV="1">
                <a:off x="7431" y="11314"/>
                <a:ext cx="283" cy="13"/>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nb-NO"/>
              </a:p>
            </p:txBody>
          </p:sp>
          <p:sp>
            <p:nvSpPr>
              <p:cNvPr id="64" name="Line 40">
                <a:extLst>
                  <a:ext uri="{FF2B5EF4-FFF2-40B4-BE49-F238E27FC236}">
                    <a16:creationId xmlns:a16="http://schemas.microsoft.com/office/drawing/2014/main" id="{549F3BBE-479B-C2BF-8FEB-335EC408C393}"/>
                  </a:ext>
                </a:extLst>
              </p:cNvPr>
              <p:cNvSpPr>
                <a:spLocks noChangeShapeType="1"/>
              </p:cNvSpPr>
              <p:nvPr/>
            </p:nvSpPr>
            <p:spPr bwMode="auto">
              <a:xfrm flipH="1" flipV="1">
                <a:off x="7419" y="12754"/>
                <a:ext cx="398" cy="167"/>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nb-NO"/>
              </a:p>
            </p:txBody>
          </p:sp>
          <p:sp>
            <p:nvSpPr>
              <p:cNvPr id="65" name="Line 41">
                <a:extLst>
                  <a:ext uri="{FF2B5EF4-FFF2-40B4-BE49-F238E27FC236}">
                    <a16:creationId xmlns:a16="http://schemas.microsoft.com/office/drawing/2014/main" id="{2213D1DA-6C37-33FC-9A17-A05CB0D37F40}"/>
                  </a:ext>
                </a:extLst>
              </p:cNvPr>
              <p:cNvSpPr>
                <a:spLocks noChangeShapeType="1"/>
              </p:cNvSpPr>
              <p:nvPr/>
            </p:nvSpPr>
            <p:spPr bwMode="auto">
              <a:xfrm flipH="1" flipV="1">
                <a:off x="5297" y="12896"/>
                <a:ext cx="2533" cy="1247"/>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nb-NO"/>
              </a:p>
            </p:txBody>
          </p:sp>
          <p:sp>
            <p:nvSpPr>
              <p:cNvPr id="66" name="Line 42">
                <a:extLst>
                  <a:ext uri="{FF2B5EF4-FFF2-40B4-BE49-F238E27FC236}">
                    <a16:creationId xmlns:a16="http://schemas.microsoft.com/office/drawing/2014/main" id="{C46AD9AA-EE6F-C3C3-D6C4-F9E8DCE1151B}"/>
                  </a:ext>
                </a:extLst>
              </p:cNvPr>
              <p:cNvSpPr>
                <a:spLocks noChangeShapeType="1"/>
              </p:cNvSpPr>
              <p:nvPr/>
            </p:nvSpPr>
            <p:spPr bwMode="auto">
              <a:xfrm flipV="1">
                <a:off x="1929" y="13500"/>
                <a:ext cx="630" cy="1453"/>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nb-NO"/>
              </a:p>
            </p:txBody>
          </p:sp>
          <p:sp>
            <p:nvSpPr>
              <p:cNvPr id="67" name="Line 43">
                <a:extLst>
                  <a:ext uri="{FF2B5EF4-FFF2-40B4-BE49-F238E27FC236}">
                    <a16:creationId xmlns:a16="http://schemas.microsoft.com/office/drawing/2014/main" id="{8E5874B0-177D-2F83-B449-8AED6B896A87}"/>
                  </a:ext>
                </a:extLst>
              </p:cNvPr>
              <p:cNvSpPr>
                <a:spLocks noChangeShapeType="1"/>
              </p:cNvSpPr>
              <p:nvPr/>
            </p:nvSpPr>
            <p:spPr bwMode="auto">
              <a:xfrm flipH="1" flipV="1">
                <a:off x="4770" y="13256"/>
                <a:ext cx="2211" cy="1813"/>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nb-NO"/>
              </a:p>
            </p:txBody>
          </p:sp>
          <p:sp>
            <p:nvSpPr>
              <p:cNvPr id="68" name="Line 44">
                <a:extLst>
                  <a:ext uri="{FF2B5EF4-FFF2-40B4-BE49-F238E27FC236}">
                    <a16:creationId xmlns:a16="http://schemas.microsoft.com/office/drawing/2014/main" id="{5FCD27F3-92D0-DC16-ACA0-82855B9FE82B}"/>
                  </a:ext>
                </a:extLst>
              </p:cNvPr>
              <p:cNvSpPr>
                <a:spLocks noChangeShapeType="1"/>
              </p:cNvSpPr>
              <p:nvPr/>
            </p:nvSpPr>
            <p:spPr bwMode="auto">
              <a:xfrm flipH="1" flipV="1">
                <a:off x="3754" y="13976"/>
                <a:ext cx="386" cy="1067"/>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nb-NO"/>
              </a:p>
            </p:txBody>
          </p:sp>
          <p:sp>
            <p:nvSpPr>
              <p:cNvPr id="69" name="Line 45">
                <a:extLst>
                  <a:ext uri="{FF2B5EF4-FFF2-40B4-BE49-F238E27FC236}">
                    <a16:creationId xmlns:a16="http://schemas.microsoft.com/office/drawing/2014/main" id="{D75A4147-C6EB-2ED7-E0F7-2DC2A53AF637}"/>
                  </a:ext>
                </a:extLst>
              </p:cNvPr>
              <p:cNvSpPr>
                <a:spLocks noChangeShapeType="1"/>
              </p:cNvSpPr>
              <p:nvPr/>
            </p:nvSpPr>
            <p:spPr bwMode="auto">
              <a:xfrm flipH="1" flipV="1">
                <a:off x="4230" y="13989"/>
                <a:ext cx="26" cy="1067"/>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nb-NO"/>
              </a:p>
            </p:txBody>
          </p:sp>
        </p:grpSp>
        <p:sp>
          <p:nvSpPr>
            <p:cNvPr id="9" name="Rectangle 46">
              <a:extLst>
                <a:ext uri="{FF2B5EF4-FFF2-40B4-BE49-F238E27FC236}">
                  <a16:creationId xmlns:a16="http://schemas.microsoft.com/office/drawing/2014/main" id="{AA01637C-FAD7-0869-765C-C84A8E90DF11}"/>
                </a:ext>
              </a:extLst>
            </p:cNvPr>
            <p:cNvSpPr>
              <a:spLocks noChangeArrowheads="1"/>
            </p:cNvSpPr>
            <p:nvPr/>
          </p:nvSpPr>
          <p:spPr bwMode="auto">
            <a:xfrm>
              <a:off x="2019" y="999"/>
              <a:ext cx="1088"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l"/>
              <a:r>
                <a:rPr lang="en-GB" sz="1400" dirty="0">
                  <a:latin typeface="Cabin 3" panose="020B0604020202020204" charset="0"/>
                </a:rPr>
                <a:t>High speed bearing (HS-bearing)</a:t>
              </a:r>
              <a:r>
                <a:rPr lang="da-DK" sz="1400" dirty="0">
                  <a:latin typeface="Cabin 3" panose="020B0604020202020204" charset="0"/>
                </a:rPr>
                <a:t> </a:t>
              </a:r>
              <a:r>
                <a:rPr lang="en-GB" sz="1400" dirty="0">
                  <a:latin typeface="Cabin 3" panose="020B0604020202020204" charset="0"/>
                </a:rPr>
                <a:t>Rotor side.</a:t>
              </a:r>
            </a:p>
          </p:txBody>
        </p:sp>
        <p:sp>
          <p:nvSpPr>
            <p:cNvPr id="22" name="Text Box 47">
              <a:extLst>
                <a:ext uri="{FF2B5EF4-FFF2-40B4-BE49-F238E27FC236}">
                  <a16:creationId xmlns:a16="http://schemas.microsoft.com/office/drawing/2014/main" id="{F213CB30-FD88-F55D-0506-9278B0B3A18F}"/>
                </a:ext>
              </a:extLst>
            </p:cNvPr>
            <p:cNvSpPr txBox="1">
              <a:spLocks noChangeArrowheads="1"/>
            </p:cNvSpPr>
            <p:nvPr/>
          </p:nvSpPr>
          <p:spPr bwMode="auto">
            <a:xfrm>
              <a:off x="3833" y="1117"/>
              <a:ext cx="1179" cy="27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Arial" charset="0"/>
                </a:defRPr>
              </a:lvl1pPr>
              <a:lvl2pPr marL="742950" indent="-285750">
                <a:defRPr sz="2000">
                  <a:solidFill>
                    <a:schemeClr val="tx1"/>
                  </a:solidFill>
                  <a:latin typeface="Arial" charset="0"/>
                </a:defRPr>
              </a:lvl2pPr>
              <a:lvl3pPr marL="1143000" indent="-228600">
                <a:defRPr sz="2000">
                  <a:solidFill>
                    <a:schemeClr val="tx1"/>
                  </a:solidFill>
                  <a:latin typeface="Arial" charset="0"/>
                </a:defRPr>
              </a:lvl3pPr>
              <a:lvl4pPr marL="1600200" indent="-228600">
                <a:defRPr sz="2000">
                  <a:solidFill>
                    <a:schemeClr val="tx1"/>
                  </a:solidFill>
                  <a:latin typeface="Arial" charset="0"/>
                </a:defRPr>
              </a:lvl4pPr>
              <a:lvl5pPr marL="2057400" indent="-228600">
                <a:defRPr sz="2000">
                  <a:solidFill>
                    <a:schemeClr val="tx1"/>
                  </a:solidFill>
                  <a:latin typeface="Arial" charset="0"/>
                </a:defRPr>
              </a:lvl5pPr>
              <a:lvl6pPr marL="2514600" indent="-228600" algn="ctr" eaLnBrk="0" fontAlgn="base" hangingPunct="0">
                <a:spcBef>
                  <a:spcPct val="0"/>
                </a:spcBef>
                <a:spcAft>
                  <a:spcPct val="0"/>
                </a:spcAft>
                <a:defRPr sz="2000">
                  <a:solidFill>
                    <a:schemeClr val="tx1"/>
                  </a:solidFill>
                  <a:latin typeface="Arial" charset="0"/>
                </a:defRPr>
              </a:lvl6pPr>
              <a:lvl7pPr marL="2971800" indent="-228600" algn="ctr" eaLnBrk="0" fontAlgn="base" hangingPunct="0">
                <a:spcBef>
                  <a:spcPct val="0"/>
                </a:spcBef>
                <a:spcAft>
                  <a:spcPct val="0"/>
                </a:spcAft>
                <a:defRPr sz="2000">
                  <a:solidFill>
                    <a:schemeClr val="tx1"/>
                  </a:solidFill>
                  <a:latin typeface="Arial" charset="0"/>
                </a:defRPr>
              </a:lvl7pPr>
              <a:lvl8pPr marL="3429000" indent="-228600" algn="ctr" eaLnBrk="0" fontAlgn="base" hangingPunct="0">
                <a:spcBef>
                  <a:spcPct val="0"/>
                </a:spcBef>
                <a:spcAft>
                  <a:spcPct val="0"/>
                </a:spcAft>
                <a:defRPr sz="2000">
                  <a:solidFill>
                    <a:schemeClr val="tx1"/>
                  </a:solidFill>
                  <a:latin typeface="Arial" charset="0"/>
                </a:defRPr>
              </a:lvl8pPr>
              <a:lvl9pPr marL="3886200" indent="-228600" algn="ctr" eaLnBrk="0" fontAlgn="base" hangingPunct="0">
                <a:spcBef>
                  <a:spcPct val="0"/>
                </a:spcBef>
                <a:spcAft>
                  <a:spcPct val="0"/>
                </a:spcAft>
                <a:defRPr sz="2000">
                  <a:solidFill>
                    <a:schemeClr val="tx1"/>
                  </a:solidFill>
                  <a:latin typeface="Arial" charset="0"/>
                </a:defRPr>
              </a:lvl9pPr>
            </a:lstStyle>
            <a:p>
              <a:pPr algn="l"/>
              <a:r>
                <a:rPr lang="en-US" sz="1400" dirty="0">
                  <a:latin typeface="Cabin 3" panose="020B0604020202020204" charset="0"/>
                </a:rPr>
                <a:t>High-Speed Bearing (HS-bearing). Generator side.</a:t>
              </a:r>
              <a:endParaRPr lang="da-DK" sz="1400" dirty="0">
                <a:latin typeface="Cabin 3" panose="020B0604020202020204" charset="0"/>
              </a:endParaRPr>
            </a:p>
          </p:txBody>
        </p:sp>
        <p:sp>
          <p:nvSpPr>
            <p:cNvPr id="23" name="Text Box 48">
              <a:extLst>
                <a:ext uri="{FF2B5EF4-FFF2-40B4-BE49-F238E27FC236}">
                  <a16:creationId xmlns:a16="http://schemas.microsoft.com/office/drawing/2014/main" id="{0DDEDCEF-DCE9-D990-FA63-5E094D59A51C}"/>
                </a:ext>
              </a:extLst>
            </p:cNvPr>
            <p:cNvSpPr txBox="1">
              <a:spLocks noChangeArrowheads="1"/>
            </p:cNvSpPr>
            <p:nvPr/>
          </p:nvSpPr>
          <p:spPr bwMode="auto">
            <a:xfrm>
              <a:off x="3878" y="1752"/>
              <a:ext cx="1179" cy="27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Arial" charset="0"/>
                </a:defRPr>
              </a:lvl1pPr>
              <a:lvl2pPr marL="742950" indent="-285750">
                <a:defRPr sz="2000">
                  <a:solidFill>
                    <a:schemeClr val="tx1"/>
                  </a:solidFill>
                  <a:latin typeface="Arial" charset="0"/>
                </a:defRPr>
              </a:lvl2pPr>
              <a:lvl3pPr marL="1143000" indent="-228600">
                <a:defRPr sz="2000">
                  <a:solidFill>
                    <a:schemeClr val="tx1"/>
                  </a:solidFill>
                  <a:latin typeface="Arial" charset="0"/>
                </a:defRPr>
              </a:lvl3pPr>
              <a:lvl4pPr marL="1600200" indent="-228600">
                <a:defRPr sz="2000">
                  <a:solidFill>
                    <a:schemeClr val="tx1"/>
                  </a:solidFill>
                  <a:latin typeface="Arial" charset="0"/>
                </a:defRPr>
              </a:lvl4pPr>
              <a:lvl5pPr marL="2057400" indent="-228600">
                <a:defRPr sz="2000">
                  <a:solidFill>
                    <a:schemeClr val="tx1"/>
                  </a:solidFill>
                  <a:latin typeface="Arial" charset="0"/>
                </a:defRPr>
              </a:lvl5pPr>
              <a:lvl6pPr marL="2514600" indent="-228600" algn="ctr" eaLnBrk="0" fontAlgn="base" hangingPunct="0">
                <a:spcBef>
                  <a:spcPct val="0"/>
                </a:spcBef>
                <a:spcAft>
                  <a:spcPct val="0"/>
                </a:spcAft>
                <a:defRPr sz="2000">
                  <a:solidFill>
                    <a:schemeClr val="tx1"/>
                  </a:solidFill>
                  <a:latin typeface="Arial" charset="0"/>
                </a:defRPr>
              </a:lvl6pPr>
              <a:lvl7pPr marL="2971800" indent="-228600" algn="ctr" eaLnBrk="0" fontAlgn="base" hangingPunct="0">
                <a:spcBef>
                  <a:spcPct val="0"/>
                </a:spcBef>
                <a:spcAft>
                  <a:spcPct val="0"/>
                </a:spcAft>
                <a:defRPr sz="2000">
                  <a:solidFill>
                    <a:schemeClr val="tx1"/>
                  </a:solidFill>
                  <a:latin typeface="Arial" charset="0"/>
                </a:defRPr>
              </a:lvl7pPr>
              <a:lvl8pPr marL="3429000" indent="-228600" algn="ctr" eaLnBrk="0" fontAlgn="base" hangingPunct="0">
                <a:spcBef>
                  <a:spcPct val="0"/>
                </a:spcBef>
                <a:spcAft>
                  <a:spcPct val="0"/>
                </a:spcAft>
                <a:defRPr sz="2000">
                  <a:solidFill>
                    <a:schemeClr val="tx1"/>
                  </a:solidFill>
                  <a:latin typeface="Arial" charset="0"/>
                </a:defRPr>
              </a:lvl8pPr>
              <a:lvl9pPr marL="3886200" indent="-228600" algn="ctr" eaLnBrk="0" fontAlgn="base" hangingPunct="0">
                <a:spcBef>
                  <a:spcPct val="0"/>
                </a:spcBef>
                <a:spcAft>
                  <a:spcPct val="0"/>
                </a:spcAft>
                <a:defRPr sz="2000">
                  <a:solidFill>
                    <a:schemeClr val="tx1"/>
                  </a:solidFill>
                  <a:latin typeface="Arial" charset="0"/>
                </a:defRPr>
              </a:lvl9pPr>
            </a:lstStyle>
            <a:p>
              <a:pPr algn="l"/>
              <a:r>
                <a:rPr lang="da-DK" sz="1400" dirty="0">
                  <a:latin typeface="Cabin 3" panose="020B0604020202020204" charset="0"/>
                </a:rPr>
                <a:t>Intermediate Bearing (IMS-bearing). Generator side.</a:t>
              </a:r>
            </a:p>
          </p:txBody>
        </p:sp>
        <p:sp>
          <p:nvSpPr>
            <p:cNvPr id="24" name="Text Box 49">
              <a:extLst>
                <a:ext uri="{FF2B5EF4-FFF2-40B4-BE49-F238E27FC236}">
                  <a16:creationId xmlns:a16="http://schemas.microsoft.com/office/drawing/2014/main" id="{83A9D2C8-E8B5-C9FB-143A-25E73FAD5E85}"/>
                </a:ext>
              </a:extLst>
            </p:cNvPr>
            <p:cNvSpPr txBox="1">
              <a:spLocks noChangeArrowheads="1"/>
            </p:cNvSpPr>
            <p:nvPr/>
          </p:nvSpPr>
          <p:spPr bwMode="auto">
            <a:xfrm>
              <a:off x="3923" y="2387"/>
              <a:ext cx="1270" cy="29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Arial" charset="0"/>
                </a:defRPr>
              </a:lvl1pPr>
              <a:lvl2pPr marL="742950" indent="-285750">
                <a:defRPr sz="2000">
                  <a:solidFill>
                    <a:schemeClr val="tx1"/>
                  </a:solidFill>
                  <a:latin typeface="Arial" charset="0"/>
                </a:defRPr>
              </a:lvl2pPr>
              <a:lvl3pPr marL="1143000" indent="-228600">
                <a:defRPr sz="2000">
                  <a:solidFill>
                    <a:schemeClr val="tx1"/>
                  </a:solidFill>
                  <a:latin typeface="Arial" charset="0"/>
                </a:defRPr>
              </a:lvl3pPr>
              <a:lvl4pPr marL="1600200" indent="-228600">
                <a:defRPr sz="2000">
                  <a:solidFill>
                    <a:schemeClr val="tx1"/>
                  </a:solidFill>
                  <a:latin typeface="Arial" charset="0"/>
                </a:defRPr>
              </a:lvl4pPr>
              <a:lvl5pPr marL="2057400" indent="-228600">
                <a:defRPr sz="2000">
                  <a:solidFill>
                    <a:schemeClr val="tx1"/>
                  </a:solidFill>
                  <a:latin typeface="Arial" charset="0"/>
                </a:defRPr>
              </a:lvl5pPr>
              <a:lvl6pPr marL="2514600" indent="-228600" algn="ctr" eaLnBrk="0" fontAlgn="base" hangingPunct="0">
                <a:spcBef>
                  <a:spcPct val="0"/>
                </a:spcBef>
                <a:spcAft>
                  <a:spcPct val="0"/>
                </a:spcAft>
                <a:defRPr sz="2000">
                  <a:solidFill>
                    <a:schemeClr val="tx1"/>
                  </a:solidFill>
                  <a:latin typeface="Arial" charset="0"/>
                </a:defRPr>
              </a:lvl6pPr>
              <a:lvl7pPr marL="2971800" indent="-228600" algn="ctr" eaLnBrk="0" fontAlgn="base" hangingPunct="0">
                <a:spcBef>
                  <a:spcPct val="0"/>
                </a:spcBef>
                <a:spcAft>
                  <a:spcPct val="0"/>
                </a:spcAft>
                <a:defRPr sz="2000">
                  <a:solidFill>
                    <a:schemeClr val="tx1"/>
                  </a:solidFill>
                  <a:latin typeface="Arial" charset="0"/>
                </a:defRPr>
              </a:lvl7pPr>
              <a:lvl8pPr marL="3429000" indent="-228600" algn="ctr" eaLnBrk="0" fontAlgn="base" hangingPunct="0">
                <a:spcBef>
                  <a:spcPct val="0"/>
                </a:spcBef>
                <a:spcAft>
                  <a:spcPct val="0"/>
                </a:spcAft>
                <a:defRPr sz="2000">
                  <a:solidFill>
                    <a:schemeClr val="tx1"/>
                  </a:solidFill>
                  <a:latin typeface="Arial" charset="0"/>
                </a:defRPr>
              </a:lvl8pPr>
              <a:lvl9pPr marL="3886200" indent="-228600" algn="ctr" eaLnBrk="0" fontAlgn="base" hangingPunct="0">
                <a:spcBef>
                  <a:spcPct val="0"/>
                </a:spcBef>
                <a:spcAft>
                  <a:spcPct val="0"/>
                </a:spcAft>
                <a:defRPr sz="2000">
                  <a:solidFill>
                    <a:schemeClr val="tx1"/>
                  </a:solidFill>
                  <a:latin typeface="Arial" charset="0"/>
                </a:defRPr>
              </a:lvl9pPr>
            </a:lstStyle>
            <a:p>
              <a:pPr algn="l"/>
              <a:r>
                <a:rPr lang="en-US" sz="1400" dirty="0">
                  <a:latin typeface="Cabin 3" panose="020B0604020202020204" charset="0"/>
                </a:rPr>
                <a:t>Low-Speed Bearing (LSS-bearing). Generator side</a:t>
              </a:r>
              <a:r>
                <a:rPr lang="en-US" sz="1000" dirty="0">
                  <a:latin typeface="Times" pitchFamily="18" charset="0"/>
                </a:rPr>
                <a:t>.</a:t>
              </a:r>
              <a:endParaRPr lang="da-DK" sz="1000" dirty="0">
                <a:latin typeface="Times" pitchFamily="18" charset="0"/>
              </a:endParaRPr>
            </a:p>
          </p:txBody>
        </p:sp>
        <p:sp>
          <p:nvSpPr>
            <p:cNvPr id="25" name="Text Box 50">
              <a:extLst>
                <a:ext uri="{FF2B5EF4-FFF2-40B4-BE49-F238E27FC236}">
                  <a16:creationId xmlns:a16="http://schemas.microsoft.com/office/drawing/2014/main" id="{B8AB579F-4A4D-A6FF-D821-663344C9054F}"/>
                </a:ext>
              </a:extLst>
            </p:cNvPr>
            <p:cNvSpPr txBox="1">
              <a:spLocks noChangeArrowheads="1"/>
            </p:cNvSpPr>
            <p:nvPr/>
          </p:nvSpPr>
          <p:spPr bwMode="auto">
            <a:xfrm>
              <a:off x="3923" y="2931"/>
              <a:ext cx="1316" cy="29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Arial" charset="0"/>
                </a:defRPr>
              </a:lvl1pPr>
              <a:lvl2pPr marL="742950" indent="-285750">
                <a:defRPr sz="2000">
                  <a:solidFill>
                    <a:schemeClr val="tx1"/>
                  </a:solidFill>
                  <a:latin typeface="Arial" charset="0"/>
                </a:defRPr>
              </a:lvl2pPr>
              <a:lvl3pPr marL="1143000" indent="-228600">
                <a:defRPr sz="2000">
                  <a:solidFill>
                    <a:schemeClr val="tx1"/>
                  </a:solidFill>
                  <a:latin typeface="Arial" charset="0"/>
                </a:defRPr>
              </a:lvl3pPr>
              <a:lvl4pPr marL="1600200" indent="-228600">
                <a:defRPr sz="2000">
                  <a:solidFill>
                    <a:schemeClr val="tx1"/>
                  </a:solidFill>
                  <a:latin typeface="Arial" charset="0"/>
                </a:defRPr>
              </a:lvl4pPr>
              <a:lvl5pPr marL="2057400" indent="-228600">
                <a:defRPr sz="2000">
                  <a:solidFill>
                    <a:schemeClr val="tx1"/>
                  </a:solidFill>
                  <a:latin typeface="Arial" charset="0"/>
                </a:defRPr>
              </a:lvl5pPr>
              <a:lvl6pPr marL="2514600" indent="-228600" algn="ctr" eaLnBrk="0" fontAlgn="base" hangingPunct="0">
                <a:spcBef>
                  <a:spcPct val="0"/>
                </a:spcBef>
                <a:spcAft>
                  <a:spcPct val="0"/>
                </a:spcAft>
                <a:defRPr sz="2000">
                  <a:solidFill>
                    <a:schemeClr val="tx1"/>
                  </a:solidFill>
                  <a:latin typeface="Arial" charset="0"/>
                </a:defRPr>
              </a:lvl6pPr>
              <a:lvl7pPr marL="2971800" indent="-228600" algn="ctr" eaLnBrk="0" fontAlgn="base" hangingPunct="0">
                <a:spcBef>
                  <a:spcPct val="0"/>
                </a:spcBef>
                <a:spcAft>
                  <a:spcPct val="0"/>
                </a:spcAft>
                <a:defRPr sz="2000">
                  <a:solidFill>
                    <a:schemeClr val="tx1"/>
                  </a:solidFill>
                  <a:latin typeface="Arial" charset="0"/>
                </a:defRPr>
              </a:lvl7pPr>
              <a:lvl8pPr marL="3429000" indent="-228600" algn="ctr" eaLnBrk="0" fontAlgn="base" hangingPunct="0">
                <a:spcBef>
                  <a:spcPct val="0"/>
                </a:spcBef>
                <a:spcAft>
                  <a:spcPct val="0"/>
                </a:spcAft>
                <a:defRPr sz="2000">
                  <a:solidFill>
                    <a:schemeClr val="tx1"/>
                  </a:solidFill>
                  <a:latin typeface="Arial" charset="0"/>
                </a:defRPr>
              </a:lvl8pPr>
              <a:lvl9pPr marL="3886200" indent="-228600" algn="ctr" eaLnBrk="0" fontAlgn="base" hangingPunct="0">
                <a:spcBef>
                  <a:spcPct val="0"/>
                </a:spcBef>
                <a:spcAft>
                  <a:spcPct val="0"/>
                </a:spcAft>
                <a:defRPr sz="2000">
                  <a:solidFill>
                    <a:schemeClr val="tx1"/>
                  </a:solidFill>
                  <a:latin typeface="Arial" charset="0"/>
                </a:defRPr>
              </a:lvl9pPr>
            </a:lstStyle>
            <a:p>
              <a:pPr algn="l"/>
              <a:r>
                <a:rPr lang="en-US" sz="1400" dirty="0">
                  <a:latin typeface="Cabin 3" panose="020B0604020202020204" charset="0"/>
                </a:rPr>
                <a:t>Low-Speed Bearing (LSS-bearing). Rotor side.</a:t>
              </a:r>
              <a:endParaRPr lang="da-DK" sz="1400" dirty="0">
                <a:latin typeface="Cabin 3" panose="020B0604020202020204" charset="0"/>
              </a:endParaRPr>
            </a:p>
          </p:txBody>
        </p:sp>
        <p:sp>
          <p:nvSpPr>
            <p:cNvPr id="26" name="Text Box 51">
              <a:extLst>
                <a:ext uri="{FF2B5EF4-FFF2-40B4-BE49-F238E27FC236}">
                  <a16:creationId xmlns:a16="http://schemas.microsoft.com/office/drawing/2014/main" id="{A9F077CF-C867-D53C-3BEA-893544A80C78}"/>
                </a:ext>
              </a:extLst>
            </p:cNvPr>
            <p:cNvSpPr txBox="1">
              <a:spLocks noChangeArrowheads="1"/>
            </p:cNvSpPr>
            <p:nvPr/>
          </p:nvSpPr>
          <p:spPr bwMode="auto">
            <a:xfrm>
              <a:off x="3288" y="3385"/>
              <a:ext cx="973" cy="29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Arial" charset="0"/>
                </a:defRPr>
              </a:lvl1pPr>
              <a:lvl2pPr marL="742950" indent="-285750">
                <a:defRPr sz="2000">
                  <a:solidFill>
                    <a:schemeClr val="tx1"/>
                  </a:solidFill>
                  <a:latin typeface="Arial" charset="0"/>
                </a:defRPr>
              </a:lvl2pPr>
              <a:lvl3pPr marL="1143000" indent="-228600">
                <a:defRPr sz="2000">
                  <a:solidFill>
                    <a:schemeClr val="tx1"/>
                  </a:solidFill>
                  <a:latin typeface="Arial" charset="0"/>
                </a:defRPr>
              </a:lvl3pPr>
              <a:lvl4pPr marL="1600200" indent="-228600">
                <a:defRPr sz="2000">
                  <a:solidFill>
                    <a:schemeClr val="tx1"/>
                  </a:solidFill>
                  <a:latin typeface="Arial" charset="0"/>
                </a:defRPr>
              </a:lvl4pPr>
              <a:lvl5pPr marL="2057400" indent="-228600">
                <a:defRPr sz="2000">
                  <a:solidFill>
                    <a:schemeClr val="tx1"/>
                  </a:solidFill>
                  <a:latin typeface="Arial" charset="0"/>
                </a:defRPr>
              </a:lvl5pPr>
              <a:lvl6pPr marL="2514600" indent="-228600" algn="ctr" eaLnBrk="0" fontAlgn="base" hangingPunct="0">
                <a:spcBef>
                  <a:spcPct val="0"/>
                </a:spcBef>
                <a:spcAft>
                  <a:spcPct val="0"/>
                </a:spcAft>
                <a:defRPr sz="2000">
                  <a:solidFill>
                    <a:schemeClr val="tx1"/>
                  </a:solidFill>
                  <a:latin typeface="Arial" charset="0"/>
                </a:defRPr>
              </a:lvl6pPr>
              <a:lvl7pPr marL="2971800" indent="-228600" algn="ctr" eaLnBrk="0" fontAlgn="base" hangingPunct="0">
                <a:spcBef>
                  <a:spcPct val="0"/>
                </a:spcBef>
                <a:spcAft>
                  <a:spcPct val="0"/>
                </a:spcAft>
                <a:defRPr sz="2000">
                  <a:solidFill>
                    <a:schemeClr val="tx1"/>
                  </a:solidFill>
                  <a:latin typeface="Arial" charset="0"/>
                </a:defRPr>
              </a:lvl7pPr>
              <a:lvl8pPr marL="3429000" indent="-228600" algn="ctr" eaLnBrk="0" fontAlgn="base" hangingPunct="0">
                <a:spcBef>
                  <a:spcPct val="0"/>
                </a:spcBef>
                <a:spcAft>
                  <a:spcPct val="0"/>
                </a:spcAft>
                <a:defRPr sz="2000">
                  <a:solidFill>
                    <a:schemeClr val="tx1"/>
                  </a:solidFill>
                  <a:latin typeface="Arial" charset="0"/>
                </a:defRPr>
              </a:lvl8pPr>
              <a:lvl9pPr marL="3886200" indent="-228600" algn="ctr" eaLnBrk="0" fontAlgn="base" hangingPunct="0">
                <a:spcBef>
                  <a:spcPct val="0"/>
                </a:spcBef>
                <a:spcAft>
                  <a:spcPct val="0"/>
                </a:spcAft>
                <a:defRPr sz="2000">
                  <a:solidFill>
                    <a:schemeClr val="tx1"/>
                  </a:solidFill>
                  <a:latin typeface="Arial" charset="0"/>
                </a:defRPr>
              </a:lvl9pPr>
            </a:lstStyle>
            <a:p>
              <a:pPr algn="l"/>
              <a:r>
                <a:rPr lang="da-DK" sz="1400" dirty="0">
                  <a:latin typeface="Cabin 3" panose="020B0604020202020204" charset="0"/>
                </a:rPr>
                <a:t>Planet carrier bearing.</a:t>
              </a:r>
            </a:p>
            <a:p>
              <a:pPr algn="l"/>
              <a:r>
                <a:rPr lang="da-DK" sz="1400" dirty="0">
                  <a:latin typeface="Cabin 3" panose="020B0604020202020204" charset="0"/>
                </a:rPr>
                <a:t>Generator side.</a:t>
              </a:r>
            </a:p>
          </p:txBody>
        </p:sp>
        <p:sp>
          <p:nvSpPr>
            <p:cNvPr id="27" name="Text Box 52">
              <a:extLst>
                <a:ext uri="{FF2B5EF4-FFF2-40B4-BE49-F238E27FC236}">
                  <a16:creationId xmlns:a16="http://schemas.microsoft.com/office/drawing/2014/main" id="{3DF57C12-DB8E-EF96-F286-86B614DAF52E}"/>
                </a:ext>
              </a:extLst>
            </p:cNvPr>
            <p:cNvSpPr txBox="1">
              <a:spLocks noChangeArrowheads="1"/>
            </p:cNvSpPr>
            <p:nvPr/>
          </p:nvSpPr>
          <p:spPr bwMode="auto">
            <a:xfrm>
              <a:off x="2154" y="3430"/>
              <a:ext cx="681" cy="18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Arial" charset="0"/>
                </a:defRPr>
              </a:lvl1pPr>
              <a:lvl2pPr marL="742950" indent="-285750">
                <a:defRPr sz="2000">
                  <a:solidFill>
                    <a:schemeClr val="tx1"/>
                  </a:solidFill>
                  <a:latin typeface="Arial" charset="0"/>
                </a:defRPr>
              </a:lvl2pPr>
              <a:lvl3pPr marL="1143000" indent="-228600">
                <a:defRPr sz="2000">
                  <a:solidFill>
                    <a:schemeClr val="tx1"/>
                  </a:solidFill>
                  <a:latin typeface="Arial" charset="0"/>
                </a:defRPr>
              </a:lvl3pPr>
              <a:lvl4pPr marL="1600200" indent="-228600">
                <a:defRPr sz="2000">
                  <a:solidFill>
                    <a:schemeClr val="tx1"/>
                  </a:solidFill>
                  <a:latin typeface="Arial" charset="0"/>
                </a:defRPr>
              </a:lvl4pPr>
              <a:lvl5pPr marL="2057400" indent="-228600">
                <a:defRPr sz="2000">
                  <a:solidFill>
                    <a:schemeClr val="tx1"/>
                  </a:solidFill>
                  <a:latin typeface="Arial" charset="0"/>
                </a:defRPr>
              </a:lvl5pPr>
              <a:lvl6pPr marL="2514600" indent="-228600" algn="ctr" eaLnBrk="0" fontAlgn="base" hangingPunct="0">
                <a:spcBef>
                  <a:spcPct val="0"/>
                </a:spcBef>
                <a:spcAft>
                  <a:spcPct val="0"/>
                </a:spcAft>
                <a:defRPr sz="2000">
                  <a:solidFill>
                    <a:schemeClr val="tx1"/>
                  </a:solidFill>
                  <a:latin typeface="Arial" charset="0"/>
                </a:defRPr>
              </a:lvl6pPr>
              <a:lvl7pPr marL="2971800" indent="-228600" algn="ctr" eaLnBrk="0" fontAlgn="base" hangingPunct="0">
                <a:spcBef>
                  <a:spcPct val="0"/>
                </a:spcBef>
                <a:spcAft>
                  <a:spcPct val="0"/>
                </a:spcAft>
                <a:defRPr sz="2000">
                  <a:solidFill>
                    <a:schemeClr val="tx1"/>
                  </a:solidFill>
                  <a:latin typeface="Arial" charset="0"/>
                </a:defRPr>
              </a:lvl7pPr>
              <a:lvl8pPr marL="3429000" indent="-228600" algn="ctr" eaLnBrk="0" fontAlgn="base" hangingPunct="0">
                <a:spcBef>
                  <a:spcPct val="0"/>
                </a:spcBef>
                <a:spcAft>
                  <a:spcPct val="0"/>
                </a:spcAft>
                <a:defRPr sz="2000">
                  <a:solidFill>
                    <a:schemeClr val="tx1"/>
                  </a:solidFill>
                  <a:latin typeface="Arial" charset="0"/>
                </a:defRPr>
              </a:lvl8pPr>
              <a:lvl9pPr marL="3886200" indent="-228600" algn="ctr" eaLnBrk="0" fontAlgn="base" hangingPunct="0">
                <a:spcBef>
                  <a:spcPct val="0"/>
                </a:spcBef>
                <a:spcAft>
                  <a:spcPct val="0"/>
                </a:spcAft>
                <a:defRPr sz="2000">
                  <a:solidFill>
                    <a:schemeClr val="tx1"/>
                  </a:solidFill>
                  <a:latin typeface="Arial" charset="0"/>
                </a:defRPr>
              </a:lvl9pPr>
            </a:lstStyle>
            <a:p>
              <a:pPr algn="l"/>
              <a:r>
                <a:rPr lang="da-DK" sz="1400" dirty="0">
                  <a:latin typeface="Cabin 3" panose="020B0604020202020204" charset="0"/>
                </a:rPr>
                <a:t>Planet bearings</a:t>
              </a:r>
            </a:p>
          </p:txBody>
        </p:sp>
        <p:sp>
          <p:nvSpPr>
            <p:cNvPr id="28" name="Text Box 53">
              <a:extLst>
                <a:ext uri="{FF2B5EF4-FFF2-40B4-BE49-F238E27FC236}">
                  <a16:creationId xmlns:a16="http://schemas.microsoft.com/office/drawing/2014/main" id="{90AD3076-2B7A-1B8D-5E44-763AAB40661D}"/>
                </a:ext>
              </a:extLst>
            </p:cNvPr>
            <p:cNvSpPr txBox="1">
              <a:spLocks noChangeArrowheads="1"/>
            </p:cNvSpPr>
            <p:nvPr/>
          </p:nvSpPr>
          <p:spPr bwMode="auto">
            <a:xfrm>
              <a:off x="1066" y="3385"/>
              <a:ext cx="907" cy="29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Arial" charset="0"/>
                </a:defRPr>
              </a:lvl1pPr>
              <a:lvl2pPr marL="742950" indent="-285750">
                <a:defRPr sz="2000">
                  <a:solidFill>
                    <a:schemeClr val="tx1"/>
                  </a:solidFill>
                  <a:latin typeface="Arial" charset="0"/>
                </a:defRPr>
              </a:lvl2pPr>
              <a:lvl3pPr marL="1143000" indent="-228600">
                <a:defRPr sz="2000">
                  <a:solidFill>
                    <a:schemeClr val="tx1"/>
                  </a:solidFill>
                  <a:latin typeface="Arial" charset="0"/>
                </a:defRPr>
              </a:lvl3pPr>
              <a:lvl4pPr marL="1600200" indent="-228600">
                <a:defRPr sz="2000">
                  <a:solidFill>
                    <a:schemeClr val="tx1"/>
                  </a:solidFill>
                  <a:latin typeface="Arial" charset="0"/>
                </a:defRPr>
              </a:lvl4pPr>
              <a:lvl5pPr marL="2057400" indent="-228600">
                <a:defRPr sz="2000">
                  <a:solidFill>
                    <a:schemeClr val="tx1"/>
                  </a:solidFill>
                  <a:latin typeface="Arial" charset="0"/>
                </a:defRPr>
              </a:lvl5pPr>
              <a:lvl6pPr marL="2514600" indent="-228600" algn="ctr" eaLnBrk="0" fontAlgn="base" hangingPunct="0">
                <a:spcBef>
                  <a:spcPct val="0"/>
                </a:spcBef>
                <a:spcAft>
                  <a:spcPct val="0"/>
                </a:spcAft>
                <a:defRPr sz="2000">
                  <a:solidFill>
                    <a:schemeClr val="tx1"/>
                  </a:solidFill>
                  <a:latin typeface="Arial" charset="0"/>
                </a:defRPr>
              </a:lvl6pPr>
              <a:lvl7pPr marL="2971800" indent="-228600" algn="ctr" eaLnBrk="0" fontAlgn="base" hangingPunct="0">
                <a:spcBef>
                  <a:spcPct val="0"/>
                </a:spcBef>
                <a:spcAft>
                  <a:spcPct val="0"/>
                </a:spcAft>
                <a:defRPr sz="2000">
                  <a:solidFill>
                    <a:schemeClr val="tx1"/>
                  </a:solidFill>
                  <a:latin typeface="Arial" charset="0"/>
                </a:defRPr>
              </a:lvl7pPr>
              <a:lvl8pPr marL="3429000" indent="-228600" algn="ctr" eaLnBrk="0" fontAlgn="base" hangingPunct="0">
                <a:spcBef>
                  <a:spcPct val="0"/>
                </a:spcBef>
                <a:spcAft>
                  <a:spcPct val="0"/>
                </a:spcAft>
                <a:defRPr sz="2000">
                  <a:solidFill>
                    <a:schemeClr val="tx1"/>
                  </a:solidFill>
                  <a:latin typeface="Arial" charset="0"/>
                </a:defRPr>
              </a:lvl8pPr>
              <a:lvl9pPr marL="3886200" indent="-228600" algn="ctr" eaLnBrk="0" fontAlgn="base" hangingPunct="0">
                <a:spcBef>
                  <a:spcPct val="0"/>
                </a:spcBef>
                <a:spcAft>
                  <a:spcPct val="0"/>
                </a:spcAft>
                <a:defRPr sz="2000">
                  <a:solidFill>
                    <a:schemeClr val="tx1"/>
                  </a:solidFill>
                  <a:latin typeface="Arial" charset="0"/>
                </a:defRPr>
              </a:lvl9pPr>
            </a:lstStyle>
            <a:p>
              <a:pPr algn="l"/>
              <a:r>
                <a:rPr lang="da-DK" sz="1400" dirty="0">
                  <a:latin typeface="Cabin 3" panose="020B0604020202020204" charset="0"/>
                </a:rPr>
                <a:t>Planet carrier  bearing.  Rotor side.</a:t>
              </a:r>
            </a:p>
          </p:txBody>
        </p:sp>
      </p:grpSp>
      <p:grpSp>
        <p:nvGrpSpPr>
          <p:cNvPr id="4" name="Group 3">
            <a:extLst>
              <a:ext uri="{FF2B5EF4-FFF2-40B4-BE49-F238E27FC236}">
                <a16:creationId xmlns:a16="http://schemas.microsoft.com/office/drawing/2014/main" id="{69381389-C70E-C9D5-025C-16909369E37E}"/>
              </a:ext>
            </a:extLst>
          </p:cNvPr>
          <p:cNvGrpSpPr/>
          <p:nvPr/>
        </p:nvGrpSpPr>
        <p:grpSpPr>
          <a:xfrm>
            <a:off x="429637" y="8689925"/>
            <a:ext cx="3276250" cy="1310500"/>
            <a:chOff x="429637" y="8689925"/>
            <a:chExt cx="3276250" cy="1310500"/>
          </a:xfrm>
        </p:grpSpPr>
        <p:sp>
          <p:nvSpPr>
            <p:cNvPr id="10" name="Freeform 4">
              <a:extLst>
                <a:ext uri="{FF2B5EF4-FFF2-40B4-BE49-F238E27FC236}">
                  <a16:creationId xmlns:a16="http://schemas.microsoft.com/office/drawing/2014/main" id="{EC0BDF8A-7076-6251-B959-FC6471FEA7EE}"/>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3"/>
              <a:stretch>
                <a:fillRect/>
              </a:stretch>
            </a:blipFill>
          </p:spPr>
          <p:txBody>
            <a:bodyPr/>
            <a:lstStyle/>
            <a:p>
              <a:endParaRPr lang="en-US"/>
            </a:p>
          </p:txBody>
        </p:sp>
        <p:pic>
          <p:nvPicPr>
            <p:cNvPr id="13" name="Picture 12" descr="A logo for a company&#10;&#10;AI-generated content may be incorrect.">
              <a:extLst>
                <a:ext uri="{FF2B5EF4-FFF2-40B4-BE49-F238E27FC236}">
                  <a16:creationId xmlns:a16="http://schemas.microsoft.com/office/drawing/2014/main" id="{0FAEE1D4-2A98-53C7-EFF0-6062831F6F6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12852694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F7A742-E78F-ED0E-C757-DE195DF92F14}"/>
            </a:ext>
          </a:extLst>
        </p:cNvPr>
        <p:cNvGrpSpPr/>
        <p:nvPr/>
      </p:nvGrpSpPr>
      <p:grpSpPr>
        <a:xfrm>
          <a:off x="0" y="0"/>
          <a:ext cx="0" cy="0"/>
          <a:chOff x="0" y="0"/>
          <a:chExt cx="0" cy="0"/>
        </a:xfrm>
      </p:grpSpPr>
      <p:pic>
        <p:nvPicPr>
          <p:cNvPr id="8" name="Bilde 7" descr="Et bilde som inneholder tekst, skjermbilde, tegnefilm, design&#10;&#10;Automatisk generert beskrivelse">
            <a:extLst>
              <a:ext uri="{FF2B5EF4-FFF2-40B4-BE49-F238E27FC236}">
                <a16:creationId xmlns:a16="http://schemas.microsoft.com/office/drawing/2014/main" id="{3A68D02A-AC88-9D2D-F1DC-9C4F473E8F8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86600" y="3040396"/>
            <a:ext cx="10756978" cy="5972570"/>
          </a:xfrm>
          <a:prstGeom prst="rect">
            <a:avLst/>
          </a:prstGeom>
        </p:spPr>
      </p:pic>
      <p:grpSp>
        <p:nvGrpSpPr>
          <p:cNvPr id="2" name="Group 2">
            <a:extLst>
              <a:ext uri="{FF2B5EF4-FFF2-40B4-BE49-F238E27FC236}">
                <a16:creationId xmlns:a16="http://schemas.microsoft.com/office/drawing/2014/main" id="{EEC147A6-474F-948C-0BC3-DCB88B1192D3}"/>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B5FBA6E4-C550-AE3E-74E3-3808FFA81340}"/>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6" name="TextBox 6">
            <a:extLst>
              <a:ext uri="{FF2B5EF4-FFF2-40B4-BE49-F238E27FC236}">
                <a16:creationId xmlns:a16="http://schemas.microsoft.com/office/drawing/2014/main" id="{0D6431FB-5005-AB37-0E3F-7E2FE9A064BB}"/>
              </a:ext>
            </a:extLst>
          </p:cNvPr>
          <p:cNvSpPr txBox="1"/>
          <p:nvPr/>
        </p:nvSpPr>
        <p:spPr>
          <a:xfrm>
            <a:off x="1295400" y="2171700"/>
            <a:ext cx="9710250" cy="4756302"/>
          </a:xfrm>
          <a:prstGeom prst="rect">
            <a:avLst/>
          </a:prstGeom>
        </p:spPr>
        <p:txBody>
          <a:bodyPr lIns="0" tIns="0" rIns="0" bIns="0" rtlCol="0" anchor="t">
            <a:spAutoFit/>
          </a:bodyPr>
          <a:lstStyle/>
          <a:p>
            <a:pPr marL="428625" lvl="1" indent="-214312" algn="l">
              <a:lnSpc>
                <a:spcPts val="6300"/>
              </a:lnSpc>
              <a:buFont typeface="Arial"/>
              <a:buChar char="•"/>
            </a:pPr>
            <a:r>
              <a:rPr lang="en-US" sz="3500" dirty="0">
                <a:solidFill>
                  <a:srgbClr val="515454"/>
                </a:solidFill>
                <a:latin typeface="Cabin 3"/>
                <a:ea typeface="Cabin 3"/>
                <a:cs typeface="Cabin 3"/>
                <a:sym typeface="Cabin 3"/>
              </a:rPr>
              <a:t>Safety First</a:t>
            </a:r>
          </a:p>
          <a:p>
            <a:pPr marL="428625" lvl="1" indent="-214312" algn="l">
              <a:lnSpc>
                <a:spcPts val="6300"/>
              </a:lnSpc>
              <a:buFont typeface="Arial"/>
              <a:buChar char="•"/>
            </a:pPr>
            <a:r>
              <a:rPr lang="en-US" sz="3500" dirty="0">
                <a:solidFill>
                  <a:srgbClr val="515454"/>
                </a:solidFill>
                <a:latin typeface="Cabin 3"/>
                <a:ea typeface="Cabin 3"/>
                <a:cs typeface="Cabin 3"/>
                <a:sym typeface="Cabin 3"/>
              </a:rPr>
              <a:t>Doing it Right</a:t>
            </a:r>
          </a:p>
          <a:p>
            <a:pPr marL="428625" lvl="1" indent="-214312" algn="l">
              <a:lnSpc>
                <a:spcPts val="6300"/>
              </a:lnSpc>
              <a:buFont typeface="Arial"/>
              <a:buChar char="•"/>
            </a:pPr>
            <a:r>
              <a:rPr lang="en-US" sz="3500" dirty="0">
                <a:solidFill>
                  <a:srgbClr val="515454"/>
                </a:solidFill>
                <a:latin typeface="Cabin 3"/>
                <a:ea typeface="Cabin 3"/>
                <a:cs typeface="Cabin 3"/>
                <a:sym typeface="Cabin 3"/>
              </a:rPr>
              <a:t>Consistency</a:t>
            </a:r>
          </a:p>
          <a:p>
            <a:pPr marL="428625" lvl="1" indent="-214312" algn="l">
              <a:lnSpc>
                <a:spcPts val="6300"/>
              </a:lnSpc>
              <a:buFont typeface="Arial"/>
              <a:buChar char="•"/>
            </a:pPr>
            <a:r>
              <a:rPr lang="en-US" sz="3500" dirty="0">
                <a:solidFill>
                  <a:srgbClr val="515454"/>
                </a:solidFill>
                <a:latin typeface="Cabin 3"/>
                <a:ea typeface="Cabin 3"/>
                <a:cs typeface="Cabin 3"/>
                <a:sym typeface="Cabin 3"/>
              </a:rPr>
              <a:t>Building a Safety Culture</a:t>
            </a:r>
          </a:p>
          <a:p>
            <a:pPr marL="428625" lvl="1" indent="-214312" algn="l">
              <a:lnSpc>
                <a:spcPts val="6300"/>
              </a:lnSpc>
              <a:buFont typeface="Arial"/>
              <a:buChar char="•"/>
            </a:pPr>
            <a:r>
              <a:rPr lang="en-US" sz="3500" dirty="0">
                <a:solidFill>
                  <a:srgbClr val="515454"/>
                </a:solidFill>
                <a:latin typeface="Cabin 3"/>
                <a:ea typeface="Cabin 3"/>
                <a:cs typeface="Cabin 3"/>
                <a:sym typeface="Cabin 3"/>
              </a:rPr>
              <a:t>Regular Training and Updates</a:t>
            </a:r>
          </a:p>
          <a:p>
            <a:pPr marL="428625" lvl="1" indent="-214312" algn="l">
              <a:lnSpc>
                <a:spcPts val="6300"/>
              </a:lnSpc>
              <a:buFont typeface="Arial"/>
              <a:buChar char="•"/>
            </a:pPr>
            <a:endParaRPr lang="en-US" sz="3500" dirty="0">
              <a:solidFill>
                <a:srgbClr val="515454"/>
              </a:solidFill>
              <a:latin typeface="Cabin 3"/>
              <a:ea typeface="Cabin 3"/>
              <a:cs typeface="Cabin 3"/>
              <a:sym typeface="Cabin 3"/>
            </a:endParaRPr>
          </a:p>
        </p:txBody>
      </p:sp>
      <p:sp>
        <p:nvSpPr>
          <p:cNvPr id="7" name="TextBox 7">
            <a:extLst>
              <a:ext uri="{FF2B5EF4-FFF2-40B4-BE49-F238E27FC236}">
                <a16:creationId xmlns:a16="http://schemas.microsoft.com/office/drawing/2014/main" id="{A4AA85D6-3CBF-2ECC-68C4-9FF3A08A5204}"/>
              </a:ext>
            </a:extLst>
          </p:cNvPr>
          <p:cNvSpPr txBox="1"/>
          <p:nvPr/>
        </p:nvSpPr>
        <p:spPr>
          <a:xfrm>
            <a:off x="1488324" y="474550"/>
            <a:ext cx="16571075" cy="2414635"/>
          </a:xfrm>
          <a:prstGeom prst="rect">
            <a:avLst/>
          </a:prstGeom>
        </p:spPr>
        <p:txBody>
          <a:bodyPr wrap="square" lIns="0" tIns="0" rIns="0" bIns="0" rtlCol="0" anchor="t">
            <a:spAutoFit/>
          </a:bodyPr>
          <a:lstStyle/>
          <a:p>
            <a:pPr algn="l">
              <a:lnSpc>
                <a:spcPts val="9792"/>
              </a:lnSpc>
            </a:pPr>
            <a:r>
              <a:rPr lang="en-US" sz="5400" dirty="0">
                <a:solidFill>
                  <a:srgbClr val="2D4459"/>
                </a:solidFill>
                <a:latin typeface="Cabin 1"/>
                <a:ea typeface="Cabin 1"/>
                <a:cs typeface="Cabin 1"/>
                <a:sym typeface="Cabin 1"/>
              </a:rPr>
              <a:t>Importance of Approved Working Practices</a:t>
            </a:r>
          </a:p>
          <a:p>
            <a:pPr algn="l">
              <a:lnSpc>
                <a:spcPts val="9792"/>
              </a:lnSpc>
            </a:pPr>
            <a:endParaRPr lang="en-US" sz="6800" dirty="0">
              <a:solidFill>
                <a:srgbClr val="2D4459"/>
              </a:solidFill>
              <a:latin typeface="Cabin 1"/>
              <a:ea typeface="Cabin 1"/>
              <a:cs typeface="Cabin 1"/>
              <a:sym typeface="Cabin 1"/>
            </a:endParaRPr>
          </a:p>
        </p:txBody>
      </p:sp>
      <p:grpSp>
        <p:nvGrpSpPr>
          <p:cNvPr id="5" name="Group 2">
            <a:extLst>
              <a:ext uri="{FF2B5EF4-FFF2-40B4-BE49-F238E27FC236}">
                <a16:creationId xmlns:a16="http://schemas.microsoft.com/office/drawing/2014/main" id="{32F176A9-F251-5DFD-50D2-69779C4209FF}"/>
              </a:ext>
            </a:extLst>
          </p:cNvPr>
          <p:cNvGrpSpPr/>
          <p:nvPr/>
        </p:nvGrpSpPr>
        <p:grpSpPr>
          <a:xfrm>
            <a:off x="-18198" y="1628386"/>
            <a:ext cx="14267597" cy="162313"/>
            <a:chOff x="0" y="0"/>
            <a:chExt cx="13299088" cy="142613"/>
          </a:xfrm>
        </p:grpSpPr>
        <p:sp>
          <p:nvSpPr>
            <p:cNvPr id="9" name="Freeform 3">
              <a:extLst>
                <a:ext uri="{FF2B5EF4-FFF2-40B4-BE49-F238E27FC236}">
                  <a16:creationId xmlns:a16="http://schemas.microsoft.com/office/drawing/2014/main" id="{A56F0E67-6E1F-3592-3B2D-7E2727336D5E}"/>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grpSp>
        <p:nvGrpSpPr>
          <p:cNvPr id="4" name="Group 3">
            <a:extLst>
              <a:ext uri="{FF2B5EF4-FFF2-40B4-BE49-F238E27FC236}">
                <a16:creationId xmlns:a16="http://schemas.microsoft.com/office/drawing/2014/main" id="{E3DE24D6-76FC-B1D8-4274-9B8E357A1235}"/>
              </a:ext>
            </a:extLst>
          </p:cNvPr>
          <p:cNvGrpSpPr/>
          <p:nvPr/>
        </p:nvGrpSpPr>
        <p:grpSpPr>
          <a:xfrm>
            <a:off x="429637" y="8689925"/>
            <a:ext cx="3276250" cy="1310500"/>
            <a:chOff x="429637" y="8689925"/>
            <a:chExt cx="3276250" cy="1310500"/>
          </a:xfrm>
        </p:grpSpPr>
        <p:sp>
          <p:nvSpPr>
            <p:cNvPr id="11" name="Freeform 4">
              <a:extLst>
                <a:ext uri="{FF2B5EF4-FFF2-40B4-BE49-F238E27FC236}">
                  <a16:creationId xmlns:a16="http://schemas.microsoft.com/office/drawing/2014/main" id="{BC8DB88C-3ADD-7AA8-8C69-E3B301DBBD22}"/>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endParaRPr lang="en-US"/>
            </a:p>
          </p:txBody>
        </p:sp>
        <p:pic>
          <p:nvPicPr>
            <p:cNvPr id="12" name="Picture 11" descr="A logo for a company&#10;&#10;AI-generated content may be incorrect.">
              <a:extLst>
                <a:ext uri="{FF2B5EF4-FFF2-40B4-BE49-F238E27FC236}">
                  <a16:creationId xmlns:a16="http://schemas.microsoft.com/office/drawing/2014/main" id="{264A4C0F-3501-856B-4DF8-29CCF7B38B3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99766816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05C075-5B73-417A-8DD2-C74041C72F76}"/>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4A244E12-AE76-5485-6253-3DD447DEE139}"/>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317F5794-14D5-FB0B-39E5-AF335B599FD6}"/>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027F57FC-7B13-FBCD-1F3D-7BDC9541D044}"/>
              </a:ext>
            </a:extLst>
          </p:cNvPr>
          <p:cNvSpPr txBox="1"/>
          <p:nvPr/>
        </p:nvSpPr>
        <p:spPr>
          <a:xfrm>
            <a:off x="1488324" y="474550"/>
            <a:ext cx="16571075" cy="1113575"/>
          </a:xfrm>
          <a:prstGeom prst="rect">
            <a:avLst/>
          </a:prstGeom>
        </p:spPr>
        <p:txBody>
          <a:bodyPr wrap="square" lIns="0" tIns="0" rIns="0" bIns="0" rtlCol="0" anchor="t">
            <a:spAutoFit/>
          </a:bodyPr>
          <a:lstStyle/>
          <a:p>
            <a:pPr algn="l">
              <a:lnSpc>
                <a:spcPts val="9792"/>
              </a:lnSpc>
            </a:pPr>
            <a:r>
              <a:rPr lang="en-GB" sz="5400" dirty="0">
                <a:solidFill>
                  <a:srgbClr val="2D4459"/>
                </a:solidFill>
                <a:latin typeface="Cabin 1"/>
                <a:ea typeface="Cabin 1"/>
                <a:cs typeface="Cabin 1"/>
                <a:sym typeface="Cabin 1"/>
              </a:rPr>
              <a:t>Lubrication and cooling system</a:t>
            </a:r>
            <a:endParaRPr lang="en-US" sz="6800" dirty="0">
              <a:solidFill>
                <a:srgbClr val="2D4459"/>
              </a:solidFill>
              <a:latin typeface="Cabin 1"/>
              <a:ea typeface="Cabin 1"/>
              <a:cs typeface="Cabin 1"/>
              <a:sym typeface="Cabin 1"/>
            </a:endParaRPr>
          </a:p>
        </p:txBody>
      </p:sp>
      <p:grpSp>
        <p:nvGrpSpPr>
          <p:cNvPr id="11" name="Group 2">
            <a:extLst>
              <a:ext uri="{FF2B5EF4-FFF2-40B4-BE49-F238E27FC236}">
                <a16:creationId xmlns:a16="http://schemas.microsoft.com/office/drawing/2014/main" id="{3E39BFAC-584D-EC65-5901-CCBAF21FA863}"/>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D21D8B38-BE2C-7DBF-E052-EA1800E502B9}"/>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8" name="TextBox 6">
            <a:extLst>
              <a:ext uri="{FF2B5EF4-FFF2-40B4-BE49-F238E27FC236}">
                <a16:creationId xmlns:a16="http://schemas.microsoft.com/office/drawing/2014/main" id="{70F846D0-2240-B161-2EF8-7B4CD4D20451}"/>
              </a:ext>
            </a:extLst>
          </p:cNvPr>
          <p:cNvSpPr txBox="1"/>
          <p:nvPr/>
        </p:nvSpPr>
        <p:spPr>
          <a:xfrm>
            <a:off x="1488324" y="2067221"/>
            <a:ext cx="9041851" cy="7277954"/>
          </a:xfrm>
          <a:prstGeom prst="rect">
            <a:avLst/>
          </a:prstGeom>
        </p:spPr>
        <p:txBody>
          <a:bodyPr wrap="square" lIns="0" tIns="0" rIns="0" bIns="0" rtlCol="0" anchor="t">
            <a:spAutoFit/>
          </a:bodyPr>
          <a:lstStyle/>
          <a:p>
            <a:pPr marL="214313" lvl="1" algn="l">
              <a:lnSpc>
                <a:spcPct val="200000"/>
              </a:lnSpc>
            </a:pPr>
            <a:r>
              <a:rPr lang="en-US" sz="2400" b="1" dirty="0">
                <a:solidFill>
                  <a:srgbClr val="515454"/>
                </a:solidFill>
                <a:latin typeface="Cabin 3"/>
                <a:ea typeface="Cabin 3"/>
                <a:cs typeface="Cabin 3"/>
                <a:sym typeface="Cabin 3"/>
              </a:rPr>
              <a:t>Main function of lubrication and cooling system</a:t>
            </a:r>
          </a:p>
          <a:p>
            <a:pPr marL="557213" lvl="1" indent="-342900" algn="l">
              <a:lnSpc>
                <a:spcPct val="200000"/>
              </a:lnSpc>
              <a:buFont typeface="Arial" panose="020B0604020202020204" pitchFamily="34" charset="0"/>
              <a:buChar char="•"/>
            </a:pPr>
            <a:r>
              <a:rPr lang="en-US" sz="2400" dirty="0">
                <a:solidFill>
                  <a:srgbClr val="515454"/>
                </a:solidFill>
                <a:latin typeface="Cabin 3"/>
                <a:ea typeface="Cabin 3"/>
                <a:cs typeface="Cabin 3"/>
                <a:sym typeface="Cabin 3"/>
              </a:rPr>
              <a:t>Reduces friction and wear by introducing a lubricating firm between moving parts</a:t>
            </a:r>
          </a:p>
          <a:p>
            <a:pPr marL="557213" lvl="1" indent="-342900" algn="l">
              <a:lnSpc>
                <a:spcPct val="200000"/>
              </a:lnSpc>
              <a:buFont typeface="Arial" panose="020B0604020202020204" pitchFamily="34" charset="0"/>
              <a:buChar char="•"/>
            </a:pPr>
            <a:r>
              <a:rPr lang="en-US" sz="2400" dirty="0">
                <a:solidFill>
                  <a:srgbClr val="515454"/>
                </a:solidFill>
                <a:latin typeface="Cabin 3"/>
                <a:ea typeface="Cabin 3"/>
                <a:cs typeface="Cabin 3"/>
                <a:sym typeface="Cabin 3"/>
              </a:rPr>
              <a:t>Helps to dissipate heat away from the critical parts of the equipment</a:t>
            </a:r>
          </a:p>
          <a:p>
            <a:pPr marL="557213" lvl="1" indent="-342900" algn="l">
              <a:lnSpc>
                <a:spcPct val="200000"/>
              </a:lnSpc>
              <a:buFont typeface="Arial" panose="020B0604020202020204" pitchFamily="34" charset="0"/>
              <a:buChar char="•"/>
            </a:pPr>
            <a:r>
              <a:rPr lang="en-US" sz="2400" dirty="0">
                <a:solidFill>
                  <a:srgbClr val="515454"/>
                </a:solidFill>
                <a:latin typeface="Cabin 3"/>
                <a:ea typeface="Cabin 3"/>
                <a:cs typeface="Cabin 3"/>
                <a:sym typeface="Cabin 3"/>
              </a:rPr>
              <a:t>Facilitates smooth operation of equipment by removing suspending products</a:t>
            </a:r>
          </a:p>
          <a:p>
            <a:pPr marL="557213" lvl="1" indent="-342900" algn="l">
              <a:lnSpc>
                <a:spcPct val="200000"/>
              </a:lnSpc>
              <a:buFont typeface="Arial" panose="020B0604020202020204" pitchFamily="34" charset="0"/>
              <a:buChar char="•"/>
            </a:pPr>
            <a:r>
              <a:rPr lang="en-US" sz="2400" dirty="0">
                <a:solidFill>
                  <a:srgbClr val="515454"/>
                </a:solidFill>
                <a:latin typeface="Cabin 3"/>
                <a:ea typeface="Cabin 3"/>
                <a:cs typeface="Cabin 3"/>
                <a:sym typeface="Cabin 3"/>
              </a:rPr>
              <a:t>Protection: prevents metal damage due to oxidation and corrosion</a:t>
            </a:r>
          </a:p>
          <a:p>
            <a:pPr marL="557213" lvl="1" indent="-342900" algn="l">
              <a:lnSpc>
                <a:spcPct val="200000"/>
              </a:lnSpc>
              <a:buFont typeface="Arial" panose="020B0604020202020204" pitchFamily="34" charset="0"/>
              <a:buChar char="•"/>
            </a:pPr>
            <a:endParaRPr lang="en-US" sz="2400" b="1" dirty="0">
              <a:solidFill>
                <a:srgbClr val="515454"/>
              </a:solidFill>
              <a:latin typeface="Cabin 3"/>
              <a:ea typeface="Cabin 3"/>
              <a:cs typeface="Cabin 3"/>
              <a:sym typeface="Cabin 3"/>
            </a:endParaRPr>
          </a:p>
        </p:txBody>
      </p:sp>
      <p:pic>
        <p:nvPicPr>
          <p:cNvPr id="34818" name="Picture 2" descr="Schematic of WT gearbox lubrication system | Download Scientific Diagram">
            <a:extLst>
              <a:ext uri="{FF2B5EF4-FFF2-40B4-BE49-F238E27FC236}">
                <a16:creationId xmlns:a16="http://schemas.microsoft.com/office/drawing/2014/main" id="{7C057FB1-E170-1FAC-E066-9570D651A73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58400" y="2856225"/>
            <a:ext cx="7143750" cy="5133975"/>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a:extLst>
              <a:ext uri="{FF2B5EF4-FFF2-40B4-BE49-F238E27FC236}">
                <a16:creationId xmlns:a16="http://schemas.microsoft.com/office/drawing/2014/main" id="{7E624CA8-C64C-3189-2531-19C3F4E62574}"/>
              </a:ext>
            </a:extLst>
          </p:cNvPr>
          <p:cNvGrpSpPr/>
          <p:nvPr/>
        </p:nvGrpSpPr>
        <p:grpSpPr>
          <a:xfrm>
            <a:off x="429637" y="8689925"/>
            <a:ext cx="3276250" cy="1310500"/>
            <a:chOff x="429637" y="8689925"/>
            <a:chExt cx="3276250" cy="1310500"/>
          </a:xfrm>
        </p:grpSpPr>
        <p:sp>
          <p:nvSpPr>
            <p:cNvPr id="5" name="Freeform 4">
              <a:extLst>
                <a:ext uri="{FF2B5EF4-FFF2-40B4-BE49-F238E27FC236}">
                  <a16:creationId xmlns:a16="http://schemas.microsoft.com/office/drawing/2014/main" id="{45F4DA13-5FF2-10B9-DC33-340F929505B0}"/>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endParaRPr lang="en-US"/>
            </a:p>
          </p:txBody>
        </p:sp>
        <p:pic>
          <p:nvPicPr>
            <p:cNvPr id="6" name="Picture 5" descr="A logo for a company&#10;&#10;AI-generated content may be incorrect.">
              <a:extLst>
                <a:ext uri="{FF2B5EF4-FFF2-40B4-BE49-F238E27FC236}">
                  <a16:creationId xmlns:a16="http://schemas.microsoft.com/office/drawing/2014/main" id="{A6F9D406-F2F8-DEFB-7562-D1340E7D869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78792774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CA6F18-C06A-BAA2-3BB8-60131547A197}"/>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A14F3856-1264-5969-4B89-483D5FC872BC}"/>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0400021E-A5EA-9FE2-5B9A-A60C327FB05C}"/>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7E76AB3B-405B-EBCC-9321-D95AA5F378C5}"/>
              </a:ext>
            </a:extLst>
          </p:cNvPr>
          <p:cNvSpPr txBox="1"/>
          <p:nvPr/>
        </p:nvSpPr>
        <p:spPr>
          <a:xfrm>
            <a:off x="1488324" y="474550"/>
            <a:ext cx="16571075" cy="1157881"/>
          </a:xfrm>
          <a:prstGeom prst="rect">
            <a:avLst/>
          </a:prstGeom>
        </p:spPr>
        <p:txBody>
          <a:bodyPr wrap="square" lIns="0" tIns="0" rIns="0" bIns="0" rtlCol="0" anchor="t">
            <a:spAutoFit/>
          </a:bodyPr>
          <a:lstStyle/>
          <a:p>
            <a:pPr algn="l">
              <a:lnSpc>
                <a:spcPts val="9792"/>
              </a:lnSpc>
            </a:pPr>
            <a:r>
              <a:rPr lang="en-GB" sz="5400" dirty="0">
                <a:solidFill>
                  <a:srgbClr val="2D4459"/>
                </a:solidFill>
                <a:latin typeface="Cabin 1"/>
                <a:ea typeface="Cabin 1"/>
                <a:cs typeface="Cabin 1"/>
                <a:sym typeface="Cabin 1"/>
              </a:rPr>
              <a:t>Gearbox in wind turbine</a:t>
            </a:r>
            <a:endParaRPr lang="en-US" sz="6800" dirty="0">
              <a:solidFill>
                <a:srgbClr val="2D4459"/>
              </a:solidFill>
              <a:latin typeface="Cabin 1"/>
              <a:ea typeface="Cabin 1"/>
              <a:cs typeface="Cabin 1"/>
              <a:sym typeface="Cabin 1"/>
            </a:endParaRPr>
          </a:p>
        </p:txBody>
      </p:sp>
      <p:grpSp>
        <p:nvGrpSpPr>
          <p:cNvPr id="11" name="Group 2">
            <a:extLst>
              <a:ext uri="{FF2B5EF4-FFF2-40B4-BE49-F238E27FC236}">
                <a16:creationId xmlns:a16="http://schemas.microsoft.com/office/drawing/2014/main" id="{6F676F29-36F9-9210-B3AD-DF3DF7E6F193}"/>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D87A3030-863A-7A01-2BDA-7D5500D31EDE}"/>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pic>
        <p:nvPicPr>
          <p:cNvPr id="6" name="Picture 1">
            <a:extLst>
              <a:ext uri="{FF2B5EF4-FFF2-40B4-BE49-F238E27FC236}">
                <a16:creationId xmlns:a16="http://schemas.microsoft.com/office/drawing/2014/main" id="{14C16A25-D2CF-FFFC-0B7C-F6C3E1F9001A}"/>
              </a:ext>
            </a:extLst>
          </p:cNvPr>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a:ext>
            </a:extLst>
          </a:blip>
          <a:srcRect r="740"/>
          <a:stretch/>
        </p:blipFill>
        <p:spPr>
          <a:xfrm>
            <a:off x="-18198" y="1790708"/>
            <a:ext cx="12020023" cy="7467592"/>
          </a:xfrm>
          <a:prstGeom prst="rect">
            <a:avLst/>
          </a:prstGeom>
        </p:spPr>
      </p:pic>
      <p:grpSp>
        <p:nvGrpSpPr>
          <p:cNvPr id="4" name="Group 3">
            <a:extLst>
              <a:ext uri="{FF2B5EF4-FFF2-40B4-BE49-F238E27FC236}">
                <a16:creationId xmlns:a16="http://schemas.microsoft.com/office/drawing/2014/main" id="{3CA437A6-41BE-00D9-FD99-CF5ACDCB7E4F}"/>
              </a:ext>
            </a:extLst>
          </p:cNvPr>
          <p:cNvGrpSpPr/>
          <p:nvPr/>
        </p:nvGrpSpPr>
        <p:grpSpPr>
          <a:xfrm>
            <a:off x="429637" y="8689925"/>
            <a:ext cx="3276250" cy="1310500"/>
            <a:chOff x="429637" y="8689925"/>
            <a:chExt cx="3276250" cy="1310500"/>
          </a:xfrm>
        </p:grpSpPr>
        <p:sp>
          <p:nvSpPr>
            <p:cNvPr id="5" name="Freeform 4">
              <a:extLst>
                <a:ext uri="{FF2B5EF4-FFF2-40B4-BE49-F238E27FC236}">
                  <a16:creationId xmlns:a16="http://schemas.microsoft.com/office/drawing/2014/main" id="{CA98C485-4D1F-7194-7EDA-A2C00144EEAF}"/>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endParaRPr lang="en-US"/>
            </a:p>
          </p:txBody>
        </p:sp>
        <p:pic>
          <p:nvPicPr>
            <p:cNvPr id="9" name="Picture 8" descr="A logo for a company&#10;&#10;AI-generated content may be incorrect.">
              <a:extLst>
                <a:ext uri="{FF2B5EF4-FFF2-40B4-BE49-F238E27FC236}">
                  <a16:creationId xmlns:a16="http://schemas.microsoft.com/office/drawing/2014/main" id="{0330F72B-7929-861E-77D7-5186E66DCEE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390018245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49857E-94B2-E79E-64CD-715EC1A517AA}"/>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DA10DC01-AD6E-9068-6549-3A4E7E147CFA}"/>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78989FC0-09C2-9FA0-AAD3-2A0E54DA1721}"/>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F29D43EC-AA50-7DB9-43DF-112862C8E72A}"/>
              </a:ext>
            </a:extLst>
          </p:cNvPr>
          <p:cNvSpPr txBox="1"/>
          <p:nvPr/>
        </p:nvSpPr>
        <p:spPr>
          <a:xfrm>
            <a:off x="1488324" y="474550"/>
            <a:ext cx="16571075" cy="1157881"/>
          </a:xfrm>
          <a:prstGeom prst="rect">
            <a:avLst/>
          </a:prstGeom>
        </p:spPr>
        <p:txBody>
          <a:bodyPr wrap="square" lIns="0" tIns="0" rIns="0" bIns="0" rtlCol="0" anchor="t">
            <a:spAutoFit/>
          </a:bodyPr>
          <a:lstStyle/>
          <a:p>
            <a:pPr algn="l">
              <a:lnSpc>
                <a:spcPts val="9792"/>
              </a:lnSpc>
            </a:pPr>
            <a:r>
              <a:rPr lang="en-GB" sz="5400" dirty="0">
                <a:solidFill>
                  <a:srgbClr val="2D4459"/>
                </a:solidFill>
                <a:latin typeface="Cabin 1"/>
                <a:ea typeface="Cabin 1"/>
                <a:cs typeface="Cabin 1"/>
                <a:sym typeface="Cabin 1"/>
              </a:rPr>
              <a:t>Role of gearbox in wind turbine</a:t>
            </a:r>
            <a:endParaRPr lang="en-US" sz="6800" dirty="0">
              <a:solidFill>
                <a:srgbClr val="2D4459"/>
              </a:solidFill>
              <a:latin typeface="Cabin 1"/>
              <a:ea typeface="Cabin 1"/>
              <a:cs typeface="Cabin 1"/>
              <a:sym typeface="Cabin 1"/>
            </a:endParaRPr>
          </a:p>
        </p:txBody>
      </p:sp>
      <p:grpSp>
        <p:nvGrpSpPr>
          <p:cNvPr id="11" name="Group 2">
            <a:extLst>
              <a:ext uri="{FF2B5EF4-FFF2-40B4-BE49-F238E27FC236}">
                <a16:creationId xmlns:a16="http://schemas.microsoft.com/office/drawing/2014/main" id="{92A9B474-7A72-66CA-4BFC-8A92181A9EC3}"/>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1CB49D36-9FBA-D398-C2A3-0A943556554D}"/>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6" name="TextBox 6">
            <a:extLst>
              <a:ext uri="{FF2B5EF4-FFF2-40B4-BE49-F238E27FC236}">
                <a16:creationId xmlns:a16="http://schemas.microsoft.com/office/drawing/2014/main" id="{549B5117-805B-BFC9-9A56-B26802ED3F1B}"/>
              </a:ext>
            </a:extLst>
          </p:cNvPr>
          <p:cNvSpPr txBox="1"/>
          <p:nvPr/>
        </p:nvSpPr>
        <p:spPr>
          <a:xfrm>
            <a:off x="1295400" y="2031019"/>
            <a:ext cx="14267567" cy="2845972"/>
          </a:xfrm>
          <a:prstGeom prst="rect">
            <a:avLst/>
          </a:prstGeom>
        </p:spPr>
        <p:txBody>
          <a:bodyPr wrap="square" lIns="0" tIns="0" rIns="0" bIns="0" rtlCol="0" anchor="t">
            <a:spAutoFit/>
          </a:bodyPr>
          <a:lstStyle/>
          <a:p>
            <a:pPr marL="557213" lvl="1" indent="-342900" algn="l">
              <a:lnSpc>
                <a:spcPct val="200000"/>
              </a:lnSpc>
              <a:buFont typeface="Arial" panose="020B0604020202020204" pitchFamily="34" charset="0"/>
              <a:buChar char="•"/>
            </a:pPr>
            <a:r>
              <a:rPr lang="en-US" sz="2400" dirty="0">
                <a:solidFill>
                  <a:srgbClr val="515454"/>
                </a:solidFill>
                <a:latin typeface="Cabin 3"/>
                <a:ea typeface="Cabin 3"/>
                <a:cs typeface="Cabin 3"/>
                <a:sym typeface="Cabin 3"/>
              </a:rPr>
              <a:t>To multiply the slow speed of the turbine blades (typically 5-15 rotations per minute) to the high speeds (1000 – 1800 rotations per minute) needed to generate electricity using a high speed induction generator </a:t>
            </a:r>
          </a:p>
          <a:p>
            <a:pPr marL="557213" lvl="1" indent="-342900" algn="l">
              <a:lnSpc>
                <a:spcPct val="200000"/>
              </a:lnSpc>
              <a:buFont typeface="Arial" panose="020B0604020202020204" pitchFamily="34" charset="0"/>
              <a:buChar char="•"/>
            </a:pPr>
            <a:r>
              <a:rPr lang="en-US" sz="2400" dirty="0">
                <a:solidFill>
                  <a:srgbClr val="515454"/>
                </a:solidFill>
                <a:latin typeface="Cabin 3"/>
                <a:ea typeface="Cabin 3"/>
                <a:cs typeface="Cabin 3"/>
                <a:sym typeface="Cabin 3"/>
              </a:rPr>
              <a:t>To transfer power from the low speed turbine shaft at high torque to the high speed generator shaft at low torque </a:t>
            </a:r>
          </a:p>
        </p:txBody>
      </p:sp>
      <p:graphicFrame>
        <p:nvGraphicFramePr>
          <p:cNvPr id="5" name="Diagram 4">
            <a:extLst>
              <a:ext uri="{FF2B5EF4-FFF2-40B4-BE49-F238E27FC236}">
                <a16:creationId xmlns:a16="http://schemas.microsoft.com/office/drawing/2014/main" id="{30715881-8E0B-C0DC-444F-46E250F89A77}"/>
              </a:ext>
            </a:extLst>
          </p:cNvPr>
          <p:cNvGraphicFramePr/>
          <p:nvPr>
            <p:extLst>
              <p:ext uri="{D42A27DB-BD31-4B8C-83A1-F6EECF244321}">
                <p14:modId xmlns:p14="http://schemas.microsoft.com/office/powerpoint/2010/main" val="3445932551"/>
              </p:ext>
            </p:extLst>
          </p:nvPr>
        </p:nvGraphicFramePr>
        <p:xfrm>
          <a:off x="2657885" y="4373632"/>
          <a:ext cx="8915400" cy="43305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kstSylinder 7">
            <a:extLst>
              <a:ext uri="{FF2B5EF4-FFF2-40B4-BE49-F238E27FC236}">
                <a16:creationId xmlns:a16="http://schemas.microsoft.com/office/drawing/2014/main" id="{73438174-C055-4F80-98BD-1DA03E3891E5}"/>
              </a:ext>
            </a:extLst>
          </p:cNvPr>
          <p:cNvSpPr txBox="1"/>
          <p:nvPr/>
        </p:nvSpPr>
        <p:spPr>
          <a:xfrm>
            <a:off x="6096000" y="7429500"/>
            <a:ext cx="2865479" cy="460960"/>
          </a:xfrm>
          <a:prstGeom prst="rect">
            <a:avLst/>
          </a:prstGeom>
          <a:noFill/>
        </p:spPr>
        <p:txBody>
          <a:bodyPr wrap="square" rtlCol="0">
            <a:spAutoFit/>
          </a:bodyPr>
          <a:lstStyle/>
          <a:p>
            <a:pPr>
              <a:lnSpc>
                <a:spcPct val="150000"/>
              </a:lnSpc>
              <a:spcAft>
                <a:spcPts val="1200"/>
              </a:spcAft>
            </a:pPr>
            <a:r>
              <a:rPr lang="nb-NO" i="1" dirty="0">
                <a:latin typeface="Cabin 3" panose="020B0604020202020204" charset="0"/>
                <a:cs typeface="Times New Roman" pitchFamily="18" charset="0"/>
              </a:rPr>
              <a:t>Speed </a:t>
            </a:r>
            <a:r>
              <a:rPr lang="nb-NO" i="1" dirty="0" err="1">
                <a:latin typeface="Cabin 3" panose="020B0604020202020204" charset="0"/>
                <a:cs typeface="Times New Roman" pitchFamily="18" charset="0"/>
              </a:rPr>
              <a:t>multiplier</a:t>
            </a:r>
            <a:endParaRPr lang="nb-NO" i="1" dirty="0">
              <a:latin typeface="Cabin 3" panose="020B0604020202020204" charset="0"/>
              <a:cs typeface="Times New Roman" pitchFamily="18" charset="0"/>
            </a:endParaRPr>
          </a:p>
        </p:txBody>
      </p:sp>
      <p:grpSp>
        <p:nvGrpSpPr>
          <p:cNvPr id="4" name="Group 3">
            <a:extLst>
              <a:ext uri="{FF2B5EF4-FFF2-40B4-BE49-F238E27FC236}">
                <a16:creationId xmlns:a16="http://schemas.microsoft.com/office/drawing/2014/main" id="{32626D17-8D73-7658-9C75-F165DC042DC4}"/>
              </a:ext>
            </a:extLst>
          </p:cNvPr>
          <p:cNvGrpSpPr/>
          <p:nvPr/>
        </p:nvGrpSpPr>
        <p:grpSpPr>
          <a:xfrm>
            <a:off x="429637" y="8689925"/>
            <a:ext cx="3276250" cy="1310500"/>
            <a:chOff x="429637" y="8689925"/>
            <a:chExt cx="3276250" cy="1310500"/>
          </a:xfrm>
        </p:grpSpPr>
        <p:sp>
          <p:nvSpPr>
            <p:cNvPr id="10" name="Freeform 4">
              <a:extLst>
                <a:ext uri="{FF2B5EF4-FFF2-40B4-BE49-F238E27FC236}">
                  <a16:creationId xmlns:a16="http://schemas.microsoft.com/office/drawing/2014/main" id="{133F9756-B603-1968-8CDA-7679B460D35B}"/>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8"/>
              <a:stretch>
                <a:fillRect/>
              </a:stretch>
            </a:blipFill>
          </p:spPr>
          <p:txBody>
            <a:bodyPr/>
            <a:lstStyle/>
            <a:p>
              <a:endParaRPr lang="en-US"/>
            </a:p>
          </p:txBody>
        </p:sp>
        <p:pic>
          <p:nvPicPr>
            <p:cNvPr id="13" name="Picture 12" descr="A logo for a company&#10;&#10;AI-generated content may be incorrect.">
              <a:extLst>
                <a:ext uri="{FF2B5EF4-FFF2-40B4-BE49-F238E27FC236}">
                  <a16:creationId xmlns:a16="http://schemas.microsoft.com/office/drawing/2014/main" id="{259A619E-D8FB-45B3-AB54-5754C9B55A9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143569579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FED684-B29B-D58D-719E-A8FD9ED00BC5}"/>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818FD96F-9EF9-AD08-D8BA-DBFA19C90EAC}"/>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93FF5EB1-581F-8DB2-4115-535480E44BAF}"/>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285FDFAB-E858-97E0-6A57-1CD81928D939}"/>
              </a:ext>
            </a:extLst>
          </p:cNvPr>
          <p:cNvSpPr txBox="1"/>
          <p:nvPr/>
        </p:nvSpPr>
        <p:spPr>
          <a:xfrm>
            <a:off x="1488324" y="474550"/>
            <a:ext cx="16571075" cy="1157881"/>
          </a:xfrm>
          <a:prstGeom prst="rect">
            <a:avLst/>
          </a:prstGeom>
        </p:spPr>
        <p:txBody>
          <a:bodyPr wrap="square" lIns="0" tIns="0" rIns="0" bIns="0" rtlCol="0" anchor="t">
            <a:spAutoFit/>
          </a:bodyPr>
          <a:lstStyle/>
          <a:p>
            <a:pPr algn="l">
              <a:lnSpc>
                <a:spcPts val="9792"/>
              </a:lnSpc>
            </a:pPr>
            <a:r>
              <a:rPr lang="en-GB" sz="5400" dirty="0">
                <a:solidFill>
                  <a:srgbClr val="2D4459"/>
                </a:solidFill>
                <a:latin typeface="Cabin 1"/>
                <a:ea typeface="Cabin 1"/>
                <a:cs typeface="Cabin 1"/>
                <a:sym typeface="Cabin 1"/>
              </a:rPr>
              <a:t>How turbine work</a:t>
            </a:r>
            <a:endParaRPr lang="en-US" sz="6800" dirty="0">
              <a:solidFill>
                <a:srgbClr val="2D4459"/>
              </a:solidFill>
              <a:latin typeface="Cabin 1"/>
              <a:ea typeface="Cabin 1"/>
              <a:cs typeface="Cabin 1"/>
              <a:sym typeface="Cabin 1"/>
            </a:endParaRPr>
          </a:p>
        </p:txBody>
      </p:sp>
      <p:grpSp>
        <p:nvGrpSpPr>
          <p:cNvPr id="11" name="Group 2">
            <a:extLst>
              <a:ext uri="{FF2B5EF4-FFF2-40B4-BE49-F238E27FC236}">
                <a16:creationId xmlns:a16="http://schemas.microsoft.com/office/drawing/2014/main" id="{B6C291B5-38C8-97A1-5FD6-52C888A7FEF5}"/>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BF1BC099-79AF-00D9-B854-BD51E127BA24}"/>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pic>
        <p:nvPicPr>
          <p:cNvPr id="5" name="Picture 2" descr="Image result for wind turbine drive train">
            <a:extLst>
              <a:ext uri="{FF2B5EF4-FFF2-40B4-BE49-F238E27FC236}">
                <a16:creationId xmlns:a16="http://schemas.microsoft.com/office/drawing/2014/main" id="{EADE4C3E-CC65-7F37-1FFF-A7FE3733550B}"/>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581527" y="2187402"/>
            <a:ext cx="7426491" cy="418727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Image result for energy conversion on a wind turbine">
            <a:extLst>
              <a:ext uri="{FF2B5EF4-FFF2-40B4-BE49-F238E27FC236}">
                <a16:creationId xmlns:a16="http://schemas.microsoft.com/office/drawing/2014/main" id="{B48B52FA-AFFF-928C-41C8-2631C39C9A1D}"/>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581527" y="6515100"/>
            <a:ext cx="7702218" cy="1848532"/>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6">
            <a:extLst>
              <a:ext uri="{FF2B5EF4-FFF2-40B4-BE49-F238E27FC236}">
                <a16:creationId xmlns:a16="http://schemas.microsoft.com/office/drawing/2014/main" id="{0D9AF2AA-A62A-AABA-E37A-EB719498ECE6}"/>
              </a:ext>
            </a:extLst>
          </p:cNvPr>
          <p:cNvSpPr txBox="1"/>
          <p:nvPr/>
        </p:nvSpPr>
        <p:spPr>
          <a:xfrm>
            <a:off x="609600" y="2758279"/>
            <a:ext cx="7257198" cy="4923464"/>
          </a:xfrm>
          <a:prstGeom prst="rect">
            <a:avLst/>
          </a:prstGeom>
        </p:spPr>
        <p:txBody>
          <a:bodyPr wrap="square" lIns="0" tIns="0" rIns="0" bIns="0" rtlCol="0" anchor="t">
            <a:spAutoFit/>
          </a:bodyPr>
          <a:lstStyle/>
          <a:p>
            <a:pPr marL="214313" lvl="1" algn="l">
              <a:lnSpc>
                <a:spcPct val="150000"/>
              </a:lnSpc>
            </a:pPr>
            <a:r>
              <a:rPr lang="en-US" sz="2400" b="1" dirty="0">
                <a:solidFill>
                  <a:srgbClr val="515454"/>
                </a:solidFill>
                <a:latin typeface="Cabin 3"/>
                <a:ea typeface="Cabin 3"/>
                <a:cs typeface="Cabin 3"/>
                <a:sym typeface="Cabin 3"/>
              </a:rPr>
              <a:t>Conversion of energy</a:t>
            </a:r>
          </a:p>
          <a:p>
            <a:pPr marL="557213" lvl="1" indent="-342900" algn="l">
              <a:lnSpc>
                <a:spcPct val="150000"/>
              </a:lnSpc>
              <a:buFont typeface="Arial" panose="020B0604020202020204" pitchFamily="34" charset="0"/>
              <a:buChar char="•"/>
            </a:pPr>
            <a:r>
              <a:rPr lang="en-US" sz="2400" b="1" dirty="0">
                <a:solidFill>
                  <a:srgbClr val="515454"/>
                </a:solidFill>
                <a:latin typeface="Cabin 3"/>
                <a:ea typeface="Cabin 3"/>
                <a:cs typeface="Cabin 3"/>
                <a:sym typeface="Cabin 3"/>
              </a:rPr>
              <a:t>Rotor Rotation </a:t>
            </a:r>
            <a:r>
              <a:rPr lang="en-US" sz="2400" dirty="0">
                <a:solidFill>
                  <a:srgbClr val="515454"/>
                </a:solidFill>
                <a:latin typeface="Cabin 3"/>
                <a:ea typeface="Cabin 3"/>
                <a:cs typeface="Cabin 3"/>
                <a:sym typeface="Cabin 3"/>
              </a:rPr>
              <a:t>- The rotating blades turn the rotor connected to the main shaft</a:t>
            </a:r>
          </a:p>
          <a:p>
            <a:pPr marL="557213" lvl="1" indent="-342900" algn="l">
              <a:lnSpc>
                <a:spcPct val="150000"/>
              </a:lnSpc>
              <a:buFont typeface="Arial" panose="020B0604020202020204" pitchFamily="34" charset="0"/>
              <a:buChar char="•"/>
            </a:pPr>
            <a:r>
              <a:rPr lang="en-US" sz="2400" b="1" dirty="0">
                <a:solidFill>
                  <a:srgbClr val="515454"/>
                </a:solidFill>
                <a:latin typeface="Cabin 3"/>
                <a:ea typeface="Cabin 3"/>
                <a:cs typeface="Cabin 3"/>
                <a:sym typeface="Cabin 3"/>
              </a:rPr>
              <a:t>Gearbox</a:t>
            </a:r>
            <a:r>
              <a:rPr lang="en-US" sz="2400" dirty="0">
                <a:solidFill>
                  <a:srgbClr val="515454"/>
                </a:solidFill>
                <a:latin typeface="Cabin 3"/>
                <a:ea typeface="Cabin 3"/>
                <a:cs typeface="Cabin 3"/>
                <a:sym typeface="Cabin 3"/>
              </a:rPr>
              <a:t> - increase the rotational speed of the slower-moving main shaft</a:t>
            </a:r>
          </a:p>
          <a:p>
            <a:pPr marL="557213" lvl="1" indent="-342900" algn="l">
              <a:lnSpc>
                <a:spcPct val="150000"/>
              </a:lnSpc>
              <a:buFont typeface="Arial" panose="020B0604020202020204" pitchFamily="34" charset="0"/>
              <a:buChar char="•"/>
            </a:pPr>
            <a:r>
              <a:rPr lang="en-US" sz="2400" b="1" dirty="0">
                <a:solidFill>
                  <a:srgbClr val="515454"/>
                </a:solidFill>
                <a:latin typeface="Cabin 3"/>
                <a:ea typeface="Cabin 3"/>
                <a:cs typeface="Cabin 3"/>
                <a:sym typeface="Cabin 3"/>
              </a:rPr>
              <a:t>Generator </a:t>
            </a:r>
            <a:r>
              <a:rPr lang="en-US" sz="2400" dirty="0">
                <a:solidFill>
                  <a:srgbClr val="515454"/>
                </a:solidFill>
                <a:latin typeface="Cabin 3"/>
                <a:ea typeface="Cabin 3"/>
                <a:cs typeface="Cabin 3"/>
                <a:sym typeface="Cabin 3"/>
              </a:rPr>
              <a:t>- the generator converts the mechanical energy from the rotating shaft into electrical energy. </a:t>
            </a:r>
          </a:p>
          <a:p>
            <a:pPr marL="557213" lvl="1" indent="-342900" algn="l">
              <a:lnSpc>
                <a:spcPct val="150000"/>
              </a:lnSpc>
              <a:buFont typeface="Arial" panose="020B0604020202020204" pitchFamily="34" charset="0"/>
              <a:buChar char="•"/>
            </a:pPr>
            <a:r>
              <a:rPr lang="en-US" sz="2400" b="1" dirty="0">
                <a:solidFill>
                  <a:srgbClr val="515454"/>
                </a:solidFill>
                <a:latin typeface="Cabin 3"/>
                <a:ea typeface="Cabin 3"/>
                <a:cs typeface="Cabin 3"/>
                <a:sym typeface="Cabin 3"/>
              </a:rPr>
              <a:t>Electrical Output </a:t>
            </a:r>
            <a:r>
              <a:rPr lang="en-US" sz="2400" dirty="0">
                <a:solidFill>
                  <a:srgbClr val="515454"/>
                </a:solidFill>
                <a:latin typeface="Cabin 3"/>
                <a:ea typeface="Cabin 3"/>
                <a:cs typeface="Cabin 3"/>
                <a:sym typeface="Cabin 3"/>
              </a:rPr>
              <a:t>– generated electrical power is sent to the power grid for distribution </a:t>
            </a:r>
          </a:p>
        </p:txBody>
      </p:sp>
      <p:grpSp>
        <p:nvGrpSpPr>
          <p:cNvPr id="4" name="Group 3">
            <a:extLst>
              <a:ext uri="{FF2B5EF4-FFF2-40B4-BE49-F238E27FC236}">
                <a16:creationId xmlns:a16="http://schemas.microsoft.com/office/drawing/2014/main" id="{B653B783-4DB2-DA8E-1A72-32E2A4BE93B0}"/>
              </a:ext>
            </a:extLst>
          </p:cNvPr>
          <p:cNvGrpSpPr/>
          <p:nvPr/>
        </p:nvGrpSpPr>
        <p:grpSpPr>
          <a:xfrm>
            <a:off x="429637" y="8689925"/>
            <a:ext cx="3276250" cy="1310500"/>
            <a:chOff x="429637" y="8689925"/>
            <a:chExt cx="3276250" cy="1310500"/>
          </a:xfrm>
        </p:grpSpPr>
        <p:sp>
          <p:nvSpPr>
            <p:cNvPr id="6" name="Freeform 4">
              <a:extLst>
                <a:ext uri="{FF2B5EF4-FFF2-40B4-BE49-F238E27FC236}">
                  <a16:creationId xmlns:a16="http://schemas.microsoft.com/office/drawing/2014/main" id="{C663DB5B-2CEF-8D5D-92FA-EB0FF06EE85C}"/>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5"/>
              <a:stretch>
                <a:fillRect/>
              </a:stretch>
            </a:blipFill>
          </p:spPr>
          <p:txBody>
            <a:bodyPr/>
            <a:lstStyle/>
            <a:p>
              <a:endParaRPr lang="en-US"/>
            </a:p>
          </p:txBody>
        </p:sp>
        <p:pic>
          <p:nvPicPr>
            <p:cNvPr id="13" name="Picture 12" descr="A logo for a company&#10;&#10;AI-generated content may be incorrect.">
              <a:extLst>
                <a:ext uri="{FF2B5EF4-FFF2-40B4-BE49-F238E27FC236}">
                  <a16:creationId xmlns:a16="http://schemas.microsoft.com/office/drawing/2014/main" id="{508A6B42-116A-BCE9-5840-F447E36E37A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394253112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AF6D9A-3487-B59D-1171-BEA324B4079F}"/>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9FAF4E85-75A0-45AA-064C-C788EF8683CB}"/>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80901A2E-4F99-470B-574A-0A69D8288701}"/>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613A86F8-EAF8-7513-8F66-9E1D99BEB087}"/>
              </a:ext>
            </a:extLst>
          </p:cNvPr>
          <p:cNvSpPr txBox="1"/>
          <p:nvPr/>
        </p:nvSpPr>
        <p:spPr>
          <a:xfrm>
            <a:off x="1488324" y="474550"/>
            <a:ext cx="16571075" cy="1157881"/>
          </a:xfrm>
          <a:prstGeom prst="rect">
            <a:avLst/>
          </a:prstGeom>
        </p:spPr>
        <p:txBody>
          <a:bodyPr wrap="square" lIns="0" tIns="0" rIns="0" bIns="0" rtlCol="0" anchor="t">
            <a:spAutoFit/>
          </a:bodyPr>
          <a:lstStyle/>
          <a:p>
            <a:pPr algn="l">
              <a:lnSpc>
                <a:spcPts val="9792"/>
              </a:lnSpc>
            </a:pPr>
            <a:r>
              <a:rPr lang="en-GB" sz="5400" dirty="0">
                <a:solidFill>
                  <a:srgbClr val="2D4459"/>
                </a:solidFill>
                <a:latin typeface="Cabin 1"/>
                <a:ea typeface="Cabin 1"/>
                <a:cs typeface="Cabin 1"/>
                <a:sym typeface="Cabin 1"/>
              </a:rPr>
              <a:t>Gearbox in wind turbine</a:t>
            </a:r>
            <a:endParaRPr lang="en-US" sz="6800" dirty="0">
              <a:solidFill>
                <a:srgbClr val="2D4459"/>
              </a:solidFill>
              <a:latin typeface="Cabin 1"/>
              <a:ea typeface="Cabin 1"/>
              <a:cs typeface="Cabin 1"/>
              <a:sym typeface="Cabin 1"/>
            </a:endParaRPr>
          </a:p>
        </p:txBody>
      </p:sp>
      <p:grpSp>
        <p:nvGrpSpPr>
          <p:cNvPr id="11" name="Group 2">
            <a:extLst>
              <a:ext uri="{FF2B5EF4-FFF2-40B4-BE49-F238E27FC236}">
                <a16:creationId xmlns:a16="http://schemas.microsoft.com/office/drawing/2014/main" id="{4C952DBC-C24E-E565-828C-8556F5CD95B5}"/>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9F259BFE-8DE2-CB3E-6ADD-F51B921DB2B5}"/>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6" name="TekstSylinder 5">
            <a:extLst>
              <a:ext uri="{FF2B5EF4-FFF2-40B4-BE49-F238E27FC236}">
                <a16:creationId xmlns:a16="http://schemas.microsoft.com/office/drawing/2014/main" id="{9437FEF5-FB2D-DD36-72FC-68AF3614417B}"/>
              </a:ext>
            </a:extLst>
          </p:cNvPr>
          <p:cNvSpPr txBox="1"/>
          <p:nvPr/>
        </p:nvSpPr>
        <p:spPr>
          <a:xfrm>
            <a:off x="9805706" y="8341379"/>
            <a:ext cx="4599594" cy="460960"/>
          </a:xfrm>
          <a:prstGeom prst="rect">
            <a:avLst/>
          </a:prstGeom>
          <a:noFill/>
        </p:spPr>
        <p:txBody>
          <a:bodyPr wrap="square" rtlCol="0">
            <a:spAutoFit/>
          </a:bodyPr>
          <a:lstStyle/>
          <a:p>
            <a:pPr>
              <a:lnSpc>
                <a:spcPct val="150000"/>
              </a:lnSpc>
              <a:spcAft>
                <a:spcPts val="1200"/>
              </a:spcAft>
            </a:pPr>
            <a:r>
              <a:rPr lang="pl-PL" i="1" dirty="0">
                <a:latin typeface="Cabin 3" panose="020B0604020202020204" charset="0"/>
                <a:cs typeface="Times New Roman" pitchFamily="18" charset="0"/>
              </a:rPr>
              <a:t>Source: Real Engineering</a:t>
            </a:r>
            <a:r>
              <a:rPr lang="en-GB" i="1" dirty="0">
                <a:latin typeface="Cabin 3" panose="020B0604020202020204" charset="0"/>
                <a:cs typeface="Times New Roman" pitchFamily="18" charset="0"/>
              </a:rPr>
              <a:t> </a:t>
            </a:r>
            <a:r>
              <a:rPr lang="pl-PL" i="1" dirty="0">
                <a:latin typeface="Cabin 3" panose="020B0604020202020204" charset="0"/>
                <a:cs typeface="Times New Roman" pitchFamily="18" charset="0"/>
              </a:rPr>
              <a:t>youtube channel</a:t>
            </a:r>
            <a:endParaRPr lang="nb-NO" i="1" dirty="0">
              <a:latin typeface="Cabin 3" panose="020B0604020202020204" charset="0"/>
              <a:cs typeface="Times New Roman" pitchFamily="18" charset="0"/>
            </a:endParaRPr>
          </a:p>
        </p:txBody>
      </p:sp>
      <p:pic>
        <p:nvPicPr>
          <p:cNvPr id="10" name="videoplayback">
            <a:hlinkClick r:id="" action="ppaction://media"/>
            <a:extLst>
              <a:ext uri="{FF2B5EF4-FFF2-40B4-BE49-F238E27FC236}">
                <a16:creationId xmlns:a16="http://schemas.microsoft.com/office/drawing/2014/main" id="{034CE090-CAF4-C7D0-4F30-18E3A1E10A94}"/>
              </a:ext>
            </a:extLst>
          </p:cNvPr>
          <p:cNvPicPr>
            <a:picLocks noChangeAspect="1"/>
          </p:cNvPicPr>
          <p:nvPr>
            <a:videoFile r:link="rId1"/>
            <p:extLst>
              <p:ext uri="{DAA4B4D4-6D71-4841-9C94-3DE7FCFB9230}">
                <p14:media xmlns:p14="http://schemas.microsoft.com/office/powerpoint/2010/main" r:embed="rId2">
                  <p14:trim st="70119" end="737212"/>
                  <p14:fade in="2000" out="2000"/>
                </p14:media>
              </p:ext>
            </p:extLst>
          </p:nvPr>
        </p:nvPicPr>
        <p:blipFill>
          <a:blip r:embed="rId5"/>
          <a:stretch>
            <a:fillRect/>
          </a:stretch>
        </p:blipFill>
        <p:spPr>
          <a:xfrm>
            <a:off x="2665412" y="1850887"/>
            <a:ext cx="11583957" cy="6515976"/>
          </a:xfrm>
          <a:prstGeom prst="rect">
            <a:avLst/>
          </a:prstGeom>
        </p:spPr>
      </p:pic>
      <p:grpSp>
        <p:nvGrpSpPr>
          <p:cNvPr id="4" name="Group 3">
            <a:extLst>
              <a:ext uri="{FF2B5EF4-FFF2-40B4-BE49-F238E27FC236}">
                <a16:creationId xmlns:a16="http://schemas.microsoft.com/office/drawing/2014/main" id="{8F66FE12-74AC-33B9-6B14-FB74C0462F1C}"/>
              </a:ext>
            </a:extLst>
          </p:cNvPr>
          <p:cNvGrpSpPr/>
          <p:nvPr/>
        </p:nvGrpSpPr>
        <p:grpSpPr>
          <a:xfrm>
            <a:off x="429637" y="8689925"/>
            <a:ext cx="3276250" cy="1310500"/>
            <a:chOff x="429637" y="8689925"/>
            <a:chExt cx="3276250" cy="1310500"/>
          </a:xfrm>
        </p:grpSpPr>
        <p:sp>
          <p:nvSpPr>
            <p:cNvPr id="5" name="Freeform 4">
              <a:extLst>
                <a:ext uri="{FF2B5EF4-FFF2-40B4-BE49-F238E27FC236}">
                  <a16:creationId xmlns:a16="http://schemas.microsoft.com/office/drawing/2014/main" id="{41DC8AB6-C815-3DBB-3300-1BEF398864AC}"/>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6"/>
              <a:stretch>
                <a:fillRect/>
              </a:stretch>
            </a:blipFill>
          </p:spPr>
          <p:txBody>
            <a:bodyPr/>
            <a:lstStyle/>
            <a:p>
              <a:endParaRPr lang="en-US"/>
            </a:p>
          </p:txBody>
        </p:sp>
        <p:pic>
          <p:nvPicPr>
            <p:cNvPr id="9" name="Picture 8" descr="A logo for a company&#10;&#10;AI-generated content may be incorrect.">
              <a:extLst>
                <a:ext uri="{FF2B5EF4-FFF2-40B4-BE49-F238E27FC236}">
                  <a16:creationId xmlns:a16="http://schemas.microsoft.com/office/drawing/2014/main" id="{D776B23F-4DBC-70C7-2FD8-C2B354CCD97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1091695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8975"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0761E0-AE20-3BCA-F2AC-737BC587B869}"/>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1683BFB8-9C73-858F-FC19-71B65C1E37C7}"/>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F11CDDE6-8AB5-1BF5-587A-3431F7EB4490}"/>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FB3178DF-0DC5-2447-CFFB-99E5D20C1280}"/>
              </a:ext>
            </a:extLst>
          </p:cNvPr>
          <p:cNvSpPr txBox="1"/>
          <p:nvPr/>
        </p:nvSpPr>
        <p:spPr>
          <a:xfrm>
            <a:off x="1488324" y="474550"/>
            <a:ext cx="16571075" cy="1157881"/>
          </a:xfrm>
          <a:prstGeom prst="rect">
            <a:avLst/>
          </a:prstGeom>
        </p:spPr>
        <p:txBody>
          <a:bodyPr wrap="square" lIns="0" tIns="0" rIns="0" bIns="0" rtlCol="0" anchor="t">
            <a:spAutoFit/>
          </a:bodyPr>
          <a:lstStyle/>
          <a:p>
            <a:pPr algn="l">
              <a:lnSpc>
                <a:spcPts val="9792"/>
              </a:lnSpc>
            </a:pPr>
            <a:r>
              <a:rPr lang="en-GB" sz="5400" dirty="0">
                <a:solidFill>
                  <a:srgbClr val="2D4459"/>
                </a:solidFill>
                <a:latin typeface="Cabin 1"/>
                <a:ea typeface="Cabin 1"/>
                <a:cs typeface="Cabin 1"/>
                <a:sym typeface="Cabin 1"/>
              </a:rPr>
              <a:t>Example of gearboxes in wind turbine</a:t>
            </a:r>
            <a:endParaRPr lang="en-US" sz="6800" dirty="0">
              <a:solidFill>
                <a:srgbClr val="2D4459"/>
              </a:solidFill>
              <a:latin typeface="Cabin 1"/>
              <a:ea typeface="Cabin 1"/>
              <a:cs typeface="Cabin 1"/>
              <a:sym typeface="Cabin 1"/>
            </a:endParaRPr>
          </a:p>
        </p:txBody>
      </p:sp>
      <p:grpSp>
        <p:nvGrpSpPr>
          <p:cNvPr id="11" name="Group 2">
            <a:extLst>
              <a:ext uri="{FF2B5EF4-FFF2-40B4-BE49-F238E27FC236}">
                <a16:creationId xmlns:a16="http://schemas.microsoft.com/office/drawing/2014/main" id="{66677E43-DCAF-6B89-A8A8-062BF79D8F44}"/>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5CD0F4D0-1657-D08E-EA3F-3AB33DC35B2A}"/>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6" name="TextBox 6">
            <a:extLst>
              <a:ext uri="{FF2B5EF4-FFF2-40B4-BE49-F238E27FC236}">
                <a16:creationId xmlns:a16="http://schemas.microsoft.com/office/drawing/2014/main" id="{7383ED08-43C7-A06C-5B16-6F1A8E9CB3ED}"/>
              </a:ext>
            </a:extLst>
          </p:cNvPr>
          <p:cNvSpPr txBox="1"/>
          <p:nvPr/>
        </p:nvSpPr>
        <p:spPr>
          <a:xfrm>
            <a:off x="1295400" y="2031019"/>
            <a:ext cx="14267567" cy="629981"/>
          </a:xfrm>
          <a:prstGeom prst="rect">
            <a:avLst/>
          </a:prstGeom>
        </p:spPr>
        <p:txBody>
          <a:bodyPr wrap="square" lIns="0" tIns="0" rIns="0" bIns="0" rtlCol="0" anchor="t">
            <a:spAutoFit/>
          </a:bodyPr>
          <a:lstStyle/>
          <a:p>
            <a:pPr marL="557213" lvl="1" indent="-342900" algn="l">
              <a:lnSpc>
                <a:spcPct val="200000"/>
              </a:lnSpc>
              <a:buFont typeface="Arial" panose="020B0604020202020204" pitchFamily="34" charset="0"/>
              <a:buChar char="•"/>
            </a:pPr>
            <a:r>
              <a:rPr lang="en-US" sz="2400" dirty="0">
                <a:solidFill>
                  <a:srgbClr val="515454"/>
                </a:solidFill>
                <a:latin typeface="Cabin 3"/>
                <a:ea typeface="Cabin 3"/>
                <a:cs typeface="Cabin 3"/>
                <a:sym typeface="Cabin 3"/>
              </a:rPr>
              <a:t>1,3 MW Gearbox in SWT</a:t>
            </a:r>
          </a:p>
        </p:txBody>
      </p:sp>
      <p:pic>
        <p:nvPicPr>
          <p:cNvPr id="13" name="Picture 4" descr="IMG_0053">
            <a:extLst>
              <a:ext uri="{FF2B5EF4-FFF2-40B4-BE49-F238E27FC236}">
                <a16:creationId xmlns:a16="http://schemas.microsoft.com/office/drawing/2014/main" id="{C772D9A3-D263-AD00-AF4E-594245A3ED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00141" y="3265241"/>
            <a:ext cx="5830887" cy="511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Group 3">
            <a:extLst>
              <a:ext uri="{FF2B5EF4-FFF2-40B4-BE49-F238E27FC236}">
                <a16:creationId xmlns:a16="http://schemas.microsoft.com/office/drawing/2014/main" id="{6E1FDF4E-47C3-5025-854B-807D2B7E22B1}"/>
              </a:ext>
            </a:extLst>
          </p:cNvPr>
          <p:cNvGrpSpPr/>
          <p:nvPr/>
        </p:nvGrpSpPr>
        <p:grpSpPr>
          <a:xfrm>
            <a:off x="429637" y="8689925"/>
            <a:ext cx="3276250" cy="1310500"/>
            <a:chOff x="429637" y="8689925"/>
            <a:chExt cx="3276250" cy="1310500"/>
          </a:xfrm>
        </p:grpSpPr>
        <p:sp>
          <p:nvSpPr>
            <p:cNvPr id="8" name="Freeform 4">
              <a:extLst>
                <a:ext uri="{FF2B5EF4-FFF2-40B4-BE49-F238E27FC236}">
                  <a16:creationId xmlns:a16="http://schemas.microsoft.com/office/drawing/2014/main" id="{0753CC3D-D969-AA01-FC38-34986C101C5F}"/>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endParaRPr lang="en-US"/>
            </a:p>
          </p:txBody>
        </p:sp>
        <p:pic>
          <p:nvPicPr>
            <p:cNvPr id="9" name="Picture 8" descr="A logo for a company&#10;&#10;AI-generated content may be incorrect.">
              <a:extLst>
                <a:ext uri="{FF2B5EF4-FFF2-40B4-BE49-F238E27FC236}">
                  <a16:creationId xmlns:a16="http://schemas.microsoft.com/office/drawing/2014/main" id="{4D1A98DD-2195-0301-1A48-B54FABEADB3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246115535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87B0AD-3368-E7C2-7EB6-C629A9556D33}"/>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4F823C3A-A3B9-974F-697B-F18C8CB9EE39}"/>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009F04C2-74F4-2C25-24FC-5D92A3C946AA}"/>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B33171B1-450A-2C29-E350-C94F0D387EA9}"/>
              </a:ext>
            </a:extLst>
          </p:cNvPr>
          <p:cNvSpPr txBox="1"/>
          <p:nvPr/>
        </p:nvSpPr>
        <p:spPr>
          <a:xfrm>
            <a:off x="1488324" y="474550"/>
            <a:ext cx="16571075" cy="1157881"/>
          </a:xfrm>
          <a:prstGeom prst="rect">
            <a:avLst/>
          </a:prstGeom>
        </p:spPr>
        <p:txBody>
          <a:bodyPr wrap="square" lIns="0" tIns="0" rIns="0" bIns="0" rtlCol="0" anchor="t">
            <a:spAutoFit/>
          </a:bodyPr>
          <a:lstStyle/>
          <a:p>
            <a:pPr algn="l">
              <a:lnSpc>
                <a:spcPts val="9792"/>
              </a:lnSpc>
            </a:pPr>
            <a:r>
              <a:rPr lang="en-GB" sz="5400" dirty="0">
                <a:solidFill>
                  <a:srgbClr val="2D4459"/>
                </a:solidFill>
                <a:latin typeface="Cabin 1"/>
                <a:ea typeface="Cabin 1"/>
                <a:cs typeface="Cabin 1"/>
                <a:sym typeface="Cabin 1"/>
              </a:rPr>
              <a:t>Example of gearboxes in wind turbine</a:t>
            </a:r>
            <a:endParaRPr lang="en-US" sz="6800" dirty="0">
              <a:solidFill>
                <a:srgbClr val="2D4459"/>
              </a:solidFill>
              <a:latin typeface="Cabin 1"/>
              <a:ea typeface="Cabin 1"/>
              <a:cs typeface="Cabin 1"/>
              <a:sym typeface="Cabin 1"/>
            </a:endParaRPr>
          </a:p>
        </p:txBody>
      </p:sp>
      <p:grpSp>
        <p:nvGrpSpPr>
          <p:cNvPr id="11" name="Group 2">
            <a:extLst>
              <a:ext uri="{FF2B5EF4-FFF2-40B4-BE49-F238E27FC236}">
                <a16:creationId xmlns:a16="http://schemas.microsoft.com/office/drawing/2014/main" id="{C2006085-71B1-33F1-BE76-6922F2794FBE}"/>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1F0C725E-ABF0-FC6D-2F91-0069481C154C}"/>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6" name="TextBox 6">
            <a:extLst>
              <a:ext uri="{FF2B5EF4-FFF2-40B4-BE49-F238E27FC236}">
                <a16:creationId xmlns:a16="http://schemas.microsoft.com/office/drawing/2014/main" id="{076C1B66-362C-F14A-B8A8-2E76034F6005}"/>
              </a:ext>
            </a:extLst>
          </p:cNvPr>
          <p:cNvSpPr txBox="1"/>
          <p:nvPr/>
        </p:nvSpPr>
        <p:spPr>
          <a:xfrm>
            <a:off x="1295400" y="2031019"/>
            <a:ext cx="14267567" cy="629981"/>
          </a:xfrm>
          <a:prstGeom prst="rect">
            <a:avLst/>
          </a:prstGeom>
        </p:spPr>
        <p:txBody>
          <a:bodyPr wrap="square" lIns="0" tIns="0" rIns="0" bIns="0" rtlCol="0" anchor="t">
            <a:spAutoFit/>
          </a:bodyPr>
          <a:lstStyle/>
          <a:p>
            <a:pPr marL="557213" lvl="1" indent="-342900" algn="l">
              <a:lnSpc>
                <a:spcPct val="200000"/>
              </a:lnSpc>
              <a:buFont typeface="Arial" panose="020B0604020202020204" pitchFamily="34" charset="0"/>
              <a:buChar char="•"/>
            </a:pPr>
            <a:r>
              <a:rPr lang="en-US" sz="2400" dirty="0">
                <a:solidFill>
                  <a:srgbClr val="515454"/>
                </a:solidFill>
                <a:latin typeface="Cabin 3"/>
                <a:ea typeface="Cabin 3"/>
                <a:cs typeface="Cabin 3"/>
                <a:sym typeface="Cabin 3"/>
              </a:rPr>
              <a:t>1,3 MW Gearbox in SWT</a:t>
            </a:r>
          </a:p>
        </p:txBody>
      </p:sp>
      <p:pic>
        <p:nvPicPr>
          <p:cNvPr id="5" name="Picture 4" descr="Scan001 (2)">
            <a:extLst>
              <a:ext uri="{FF2B5EF4-FFF2-40B4-BE49-F238E27FC236}">
                <a16:creationId xmlns:a16="http://schemas.microsoft.com/office/drawing/2014/main" id="{4BEC5B0E-5568-A135-0E57-92F1C8D876A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24084" y="2824763"/>
            <a:ext cx="8686800" cy="6149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Group 3">
            <a:extLst>
              <a:ext uri="{FF2B5EF4-FFF2-40B4-BE49-F238E27FC236}">
                <a16:creationId xmlns:a16="http://schemas.microsoft.com/office/drawing/2014/main" id="{D37F62E0-2B96-4E15-40BD-F6B00F8D693F}"/>
              </a:ext>
            </a:extLst>
          </p:cNvPr>
          <p:cNvGrpSpPr/>
          <p:nvPr/>
        </p:nvGrpSpPr>
        <p:grpSpPr>
          <a:xfrm>
            <a:off x="429637" y="8689925"/>
            <a:ext cx="3276250" cy="1310500"/>
            <a:chOff x="429637" y="8689925"/>
            <a:chExt cx="3276250" cy="1310500"/>
          </a:xfrm>
        </p:grpSpPr>
        <p:sp>
          <p:nvSpPr>
            <p:cNvPr id="9" name="Freeform 4">
              <a:extLst>
                <a:ext uri="{FF2B5EF4-FFF2-40B4-BE49-F238E27FC236}">
                  <a16:creationId xmlns:a16="http://schemas.microsoft.com/office/drawing/2014/main" id="{7609D479-4D92-B977-0059-C106EEF25212}"/>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endParaRPr lang="en-US"/>
            </a:p>
          </p:txBody>
        </p:sp>
        <p:pic>
          <p:nvPicPr>
            <p:cNvPr id="10" name="Picture 9" descr="A logo for a company&#10;&#10;AI-generated content may be incorrect.">
              <a:extLst>
                <a:ext uri="{FF2B5EF4-FFF2-40B4-BE49-F238E27FC236}">
                  <a16:creationId xmlns:a16="http://schemas.microsoft.com/office/drawing/2014/main" id="{8E59E278-6F60-067A-6833-220BC6D281E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8227658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EC0E7C-96C1-A224-4ED6-B3DA528E0EB4}"/>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C0A81906-C1F4-17B1-AFDE-48679EA06CA8}"/>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AE628BF0-4D45-E0A1-99F1-FC11180DF882}"/>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E59D69E9-605C-56E4-0383-C08588CB52F4}"/>
              </a:ext>
            </a:extLst>
          </p:cNvPr>
          <p:cNvSpPr txBox="1"/>
          <p:nvPr/>
        </p:nvSpPr>
        <p:spPr>
          <a:xfrm>
            <a:off x="1488324" y="474550"/>
            <a:ext cx="16571075" cy="1157881"/>
          </a:xfrm>
          <a:prstGeom prst="rect">
            <a:avLst/>
          </a:prstGeom>
        </p:spPr>
        <p:txBody>
          <a:bodyPr wrap="square" lIns="0" tIns="0" rIns="0" bIns="0" rtlCol="0" anchor="t">
            <a:spAutoFit/>
          </a:bodyPr>
          <a:lstStyle/>
          <a:p>
            <a:pPr algn="l">
              <a:lnSpc>
                <a:spcPts val="9792"/>
              </a:lnSpc>
            </a:pPr>
            <a:r>
              <a:rPr lang="en-GB" sz="5400" dirty="0">
                <a:solidFill>
                  <a:srgbClr val="2D4459"/>
                </a:solidFill>
                <a:latin typeface="Cabin 1"/>
                <a:ea typeface="Cabin 1"/>
                <a:cs typeface="Cabin 1"/>
                <a:sym typeface="Cabin 1"/>
              </a:rPr>
              <a:t>Example of gearboxes in wind turbine</a:t>
            </a:r>
            <a:endParaRPr lang="en-US" sz="6800" dirty="0">
              <a:solidFill>
                <a:srgbClr val="2D4459"/>
              </a:solidFill>
              <a:latin typeface="Cabin 1"/>
              <a:ea typeface="Cabin 1"/>
              <a:cs typeface="Cabin 1"/>
              <a:sym typeface="Cabin 1"/>
            </a:endParaRPr>
          </a:p>
        </p:txBody>
      </p:sp>
      <p:grpSp>
        <p:nvGrpSpPr>
          <p:cNvPr id="11" name="Group 2">
            <a:extLst>
              <a:ext uri="{FF2B5EF4-FFF2-40B4-BE49-F238E27FC236}">
                <a16:creationId xmlns:a16="http://schemas.microsoft.com/office/drawing/2014/main" id="{F70F3404-A555-EB9B-958D-61AA706B1630}"/>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C6274F46-E9F4-840D-E80C-97624D6D35A5}"/>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6" name="TextBox 6">
            <a:extLst>
              <a:ext uri="{FF2B5EF4-FFF2-40B4-BE49-F238E27FC236}">
                <a16:creationId xmlns:a16="http://schemas.microsoft.com/office/drawing/2014/main" id="{F35D4971-183F-8881-A54C-5529A8C472A8}"/>
              </a:ext>
            </a:extLst>
          </p:cNvPr>
          <p:cNvSpPr txBox="1"/>
          <p:nvPr/>
        </p:nvSpPr>
        <p:spPr>
          <a:xfrm>
            <a:off x="1295400" y="2031019"/>
            <a:ext cx="14267567" cy="629981"/>
          </a:xfrm>
          <a:prstGeom prst="rect">
            <a:avLst/>
          </a:prstGeom>
        </p:spPr>
        <p:txBody>
          <a:bodyPr wrap="square" lIns="0" tIns="0" rIns="0" bIns="0" rtlCol="0" anchor="t">
            <a:spAutoFit/>
          </a:bodyPr>
          <a:lstStyle/>
          <a:p>
            <a:pPr marL="557213" lvl="1" indent="-342900" algn="l">
              <a:lnSpc>
                <a:spcPct val="200000"/>
              </a:lnSpc>
              <a:buFont typeface="Arial" panose="020B0604020202020204" pitchFamily="34" charset="0"/>
              <a:buChar char="•"/>
            </a:pPr>
            <a:r>
              <a:rPr lang="en-US" sz="2400" dirty="0">
                <a:solidFill>
                  <a:srgbClr val="515454"/>
                </a:solidFill>
                <a:latin typeface="Cabin 3"/>
                <a:ea typeface="Cabin 3"/>
                <a:cs typeface="Cabin 3"/>
                <a:sym typeface="Cabin 3"/>
              </a:rPr>
              <a:t>SWT 3,6-107 (3.6MW) gearbox</a:t>
            </a:r>
          </a:p>
        </p:txBody>
      </p:sp>
      <p:pic>
        <p:nvPicPr>
          <p:cNvPr id="14" name="Picture 4">
            <a:extLst>
              <a:ext uri="{FF2B5EF4-FFF2-40B4-BE49-F238E27FC236}">
                <a16:creationId xmlns:a16="http://schemas.microsoft.com/office/drawing/2014/main" id="{B216E6CF-3B7A-7491-8DD8-9B384E16BC04}"/>
              </a:ext>
            </a:extLst>
          </p:cNvPr>
          <p:cNvPicPr>
            <a:picLocks noChangeAspect="1" noChangeArrowheads="1"/>
          </p:cNvPicPr>
          <p:nvPr/>
        </p:nvPicPr>
        <p:blipFill>
          <a:blip r:embed="rId3">
            <a:clrChange>
              <a:clrFrom>
                <a:srgbClr val="C3C3C3"/>
              </a:clrFrom>
              <a:clrTo>
                <a:srgbClr val="C3C3C3">
                  <a:alpha val="0"/>
                </a:srgbClr>
              </a:clrTo>
            </a:clrChange>
            <a:extLst>
              <a:ext uri="{28A0092B-C50C-407E-A947-70E740481C1C}">
                <a14:useLocalDpi xmlns:a14="http://schemas.microsoft.com/office/drawing/2010/main" val="0"/>
              </a:ext>
            </a:extLst>
          </a:blip>
          <a:srcRect l="24153" t="34178" r="1962" b="32295"/>
          <a:stretch>
            <a:fillRect/>
          </a:stretch>
        </p:blipFill>
        <p:spPr bwMode="auto">
          <a:xfrm>
            <a:off x="3705887" y="2812994"/>
            <a:ext cx="7775575" cy="281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3" descr="cid:image005.jpg@01C48B52.89B86A00">
            <a:extLst>
              <a:ext uri="{FF2B5EF4-FFF2-40B4-BE49-F238E27FC236}">
                <a16:creationId xmlns:a16="http://schemas.microsoft.com/office/drawing/2014/main" id="{8337F59F-DB37-3A16-2119-212675592F99}"/>
              </a:ext>
            </a:extLst>
          </p:cNvPr>
          <p:cNvPicPr>
            <a:picLocks noChangeAspect="1" noChangeArrowheads="1"/>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5715000" y="5938788"/>
            <a:ext cx="4464050" cy="2751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Group 3">
            <a:extLst>
              <a:ext uri="{FF2B5EF4-FFF2-40B4-BE49-F238E27FC236}">
                <a16:creationId xmlns:a16="http://schemas.microsoft.com/office/drawing/2014/main" id="{A92871C9-3E6B-C341-24F7-206B9918CD61}"/>
              </a:ext>
            </a:extLst>
          </p:cNvPr>
          <p:cNvGrpSpPr/>
          <p:nvPr/>
        </p:nvGrpSpPr>
        <p:grpSpPr>
          <a:xfrm>
            <a:off x="429637" y="8689925"/>
            <a:ext cx="3276250" cy="1310500"/>
            <a:chOff x="429637" y="8689925"/>
            <a:chExt cx="3276250" cy="1310500"/>
          </a:xfrm>
        </p:grpSpPr>
        <p:sp>
          <p:nvSpPr>
            <p:cNvPr id="5" name="Freeform 4">
              <a:extLst>
                <a:ext uri="{FF2B5EF4-FFF2-40B4-BE49-F238E27FC236}">
                  <a16:creationId xmlns:a16="http://schemas.microsoft.com/office/drawing/2014/main" id="{8FD153BF-0B26-0754-AB6B-B9ADE6510D4B}"/>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6"/>
              <a:stretch>
                <a:fillRect/>
              </a:stretch>
            </a:blipFill>
          </p:spPr>
          <p:txBody>
            <a:bodyPr/>
            <a:lstStyle/>
            <a:p>
              <a:endParaRPr lang="en-US"/>
            </a:p>
          </p:txBody>
        </p:sp>
        <p:pic>
          <p:nvPicPr>
            <p:cNvPr id="8" name="Picture 7" descr="A logo for a company&#10;&#10;AI-generated content may be incorrect.">
              <a:extLst>
                <a:ext uri="{FF2B5EF4-FFF2-40B4-BE49-F238E27FC236}">
                  <a16:creationId xmlns:a16="http://schemas.microsoft.com/office/drawing/2014/main" id="{3667D75A-405B-8075-9CF2-5D656B22171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40697394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1FF646-B677-871A-0D30-FFFF79BA14ED}"/>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B5D0249A-9D06-EF55-A60A-5AC02349DC5F}"/>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A5E16885-D17D-311E-A1C7-4EE3E54B8B7E}"/>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C745851B-9F4E-8E07-D749-32F9AFDE8001}"/>
              </a:ext>
            </a:extLst>
          </p:cNvPr>
          <p:cNvSpPr txBox="1"/>
          <p:nvPr/>
        </p:nvSpPr>
        <p:spPr>
          <a:xfrm>
            <a:off x="1488324" y="474550"/>
            <a:ext cx="16571075" cy="1157881"/>
          </a:xfrm>
          <a:prstGeom prst="rect">
            <a:avLst/>
          </a:prstGeom>
        </p:spPr>
        <p:txBody>
          <a:bodyPr wrap="square" lIns="0" tIns="0" rIns="0" bIns="0" rtlCol="0" anchor="t">
            <a:spAutoFit/>
          </a:bodyPr>
          <a:lstStyle/>
          <a:p>
            <a:pPr algn="l">
              <a:lnSpc>
                <a:spcPts val="9792"/>
              </a:lnSpc>
            </a:pPr>
            <a:r>
              <a:rPr lang="en-GB" sz="5400" dirty="0">
                <a:solidFill>
                  <a:srgbClr val="2D4459"/>
                </a:solidFill>
                <a:latin typeface="Cabin 1"/>
                <a:ea typeface="Cabin 1"/>
                <a:cs typeface="Cabin 1"/>
                <a:sym typeface="Cabin 1"/>
              </a:rPr>
              <a:t>Example of gearboxes in wind turbine</a:t>
            </a:r>
            <a:endParaRPr lang="en-US" sz="6800" dirty="0">
              <a:solidFill>
                <a:srgbClr val="2D4459"/>
              </a:solidFill>
              <a:latin typeface="Cabin 1"/>
              <a:ea typeface="Cabin 1"/>
              <a:cs typeface="Cabin 1"/>
              <a:sym typeface="Cabin 1"/>
            </a:endParaRPr>
          </a:p>
        </p:txBody>
      </p:sp>
      <p:grpSp>
        <p:nvGrpSpPr>
          <p:cNvPr id="11" name="Group 2">
            <a:extLst>
              <a:ext uri="{FF2B5EF4-FFF2-40B4-BE49-F238E27FC236}">
                <a16:creationId xmlns:a16="http://schemas.microsoft.com/office/drawing/2014/main" id="{96A45FEC-9837-290F-EB17-6BFFCFBB2B19}"/>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3FDC7DE7-D2B1-9AD7-6B64-31C563B24524}"/>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6" name="TextBox 6">
            <a:extLst>
              <a:ext uri="{FF2B5EF4-FFF2-40B4-BE49-F238E27FC236}">
                <a16:creationId xmlns:a16="http://schemas.microsoft.com/office/drawing/2014/main" id="{A90F7D31-F2B4-FF34-3EAE-B9772D670AA4}"/>
              </a:ext>
            </a:extLst>
          </p:cNvPr>
          <p:cNvSpPr txBox="1"/>
          <p:nvPr/>
        </p:nvSpPr>
        <p:spPr>
          <a:xfrm>
            <a:off x="1295400" y="2031019"/>
            <a:ext cx="14267567" cy="629981"/>
          </a:xfrm>
          <a:prstGeom prst="rect">
            <a:avLst/>
          </a:prstGeom>
        </p:spPr>
        <p:txBody>
          <a:bodyPr wrap="square" lIns="0" tIns="0" rIns="0" bIns="0" rtlCol="0" anchor="t">
            <a:spAutoFit/>
          </a:bodyPr>
          <a:lstStyle/>
          <a:p>
            <a:pPr marL="557213" lvl="1" indent="-342900" algn="l">
              <a:lnSpc>
                <a:spcPct val="200000"/>
              </a:lnSpc>
              <a:buFont typeface="Arial" panose="020B0604020202020204" pitchFamily="34" charset="0"/>
              <a:buChar char="•"/>
            </a:pPr>
            <a:r>
              <a:rPr lang="en-US" sz="2400" dirty="0">
                <a:solidFill>
                  <a:srgbClr val="515454"/>
                </a:solidFill>
                <a:latin typeface="Cabin 3"/>
                <a:ea typeface="Cabin 3"/>
                <a:cs typeface="Cabin 3"/>
                <a:sym typeface="Cabin 3"/>
              </a:rPr>
              <a:t>SWT 3,6-107 (3.6MW) gearbox</a:t>
            </a:r>
          </a:p>
        </p:txBody>
      </p:sp>
      <p:pic>
        <p:nvPicPr>
          <p:cNvPr id="5" name="Picture 3" descr="P1010134">
            <a:extLst>
              <a:ext uri="{FF2B5EF4-FFF2-40B4-BE49-F238E27FC236}">
                <a16:creationId xmlns:a16="http://schemas.microsoft.com/office/drawing/2014/main" id="{6B97CB08-F119-6D93-8DC1-4F79BAF3CC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38869" y="3070392"/>
            <a:ext cx="4105275" cy="308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descr="P1010133">
            <a:extLst>
              <a:ext uri="{FF2B5EF4-FFF2-40B4-BE49-F238E27FC236}">
                <a16:creationId xmlns:a16="http://schemas.microsoft.com/office/drawing/2014/main" id="{E952535C-414A-BB7B-F435-1A6EE5B8E05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20713" y="3072773"/>
            <a:ext cx="4105275" cy="30789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5" descr="P1010132">
            <a:extLst>
              <a:ext uri="{FF2B5EF4-FFF2-40B4-BE49-F238E27FC236}">
                <a16:creationId xmlns:a16="http://schemas.microsoft.com/office/drawing/2014/main" id="{192C9BF4-85EC-0329-C05D-097DFB05C64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7141" y="6394425"/>
            <a:ext cx="4895850" cy="2579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Group 3">
            <a:extLst>
              <a:ext uri="{FF2B5EF4-FFF2-40B4-BE49-F238E27FC236}">
                <a16:creationId xmlns:a16="http://schemas.microsoft.com/office/drawing/2014/main" id="{E78EB196-76A6-2930-335E-9B5B059EE4B5}"/>
              </a:ext>
            </a:extLst>
          </p:cNvPr>
          <p:cNvGrpSpPr/>
          <p:nvPr/>
        </p:nvGrpSpPr>
        <p:grpSpPr>
          <a:xfrm>
            <a:off x="429637" y="8689925"/>
            <a:ext cx="3276250" cy="1310500"/>
            <a:chOff x="429637" y="8689925"/>
            <a:chExt cx="3276250" cy="1310500"/>
          </a:xfrm>
        </p:grpSpPr>
        <p:sp>
          <p:nvSpPr>
            <p:cNvPr id="13" name="Freeform 4">
              <a:extLst>
                <a:ext uri="{FF2B5EF4-FFF2-40B4-BE49-F238E27FC236}">
                  <a16:creationId xmlns:a16="http://schemas.microsoft.com/office/drawing/2014/main" id="{7AEBA1F3-C595-E8B2-138A-FCA586A265AA}"/>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6"/>
              <a:stretch>
                <a:fillRect/>
              </a:stretch>
            </a:blipFill>
          </p:spPr>
          <p:txBody>
            <a:bodyPr/>
            <a:lstStyle/>
            <a:p>
              <a:endParaRPr lang="en-US"/>
            </a:p>
          </p:txBody>
        </p:sp>
        <p:pic>
          <p:nvPicPr>
            <p:cNvPr id="14" name="Picture 13" descr="A logo for a company&#10;&#10;AI-generated content may be incorrect.">
              <a:extLst>
                <a:ext uri="{FF2B5EF4-FFF2-40B4-BE49-F238E27FC236}">
                  <a16:creationId xmlns:a16="http://schemas.microsoft.com/office/drawing/2014/main" id="{C465767B-7646-97EB-C9CB-EAD08430C27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212584461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DF9DD7-AB12-68FF-363C-DF4100189DB6}"/>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43579F68-FBE4-E3E4-97FC-A5EDB1BC1DB5}"/>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95533E3B-5920-012C-C13A-76A87090790A}"/>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06FF6D3B-867E-AFE4-FBED-A21478C056DC}"/>
              </a:ext>
            </a:extLst>
          </p:cNvPr>
          <p:cNvSpPr txBox="1"/>
          <p:nvPr/>
        </p:nvSpPr>
        <p:spPr>
          <a:xfrm>
            <a:off x="1488324" y="474550"/>
            <a:ext cx="16571075" cy="1157881"/>
          </a:xfrm>
          <a:prstGeom prst="rect">
            <a:avLst/>
          </a:prstGeom>
        </p:spPr>
        <p:txBody>
          <a:bodyPr wrap="square" lIns="0" tIns="0" rIns="0" bIns="0" rtlCol="0" anchor="t">
            <a:spAutoFit/>
          </a:bodyPr>
          <a:lstStyle/>
          <a:p>
            <a:pPr algn="l">
              <a:lnSpc>
                <a:spcPts val="9792"/>
              </a:lnSpc>
            </a:pPr>
            <a:r>
              <a:rPr lang="en-GB" sz="5400" dirty="0">
                <a:solidFill>
                  <a:srgbClr val="2D4459"/>
                </a:solidFill>
                <a:latin typeface="Cabin 1"/>
                <a:ea typeface="Cabin 1"/>
                <a:cs typeface="Cabin 1"/>
                <a:sym typeface="Cabin 1"/>
              </a:rPr>
              <a:t>Example of gearboxes in wind turbine</a:t>
            </a:r>
            <a:endParaRPr lang="en-US" sz="6800" dirty="0">
              <a:solidFill>
                <a:srgbClr val="2D4459"/>
              </a:solidFill>
              <a:latin typeface="Cabin 1"/>
              <a:ea typeface="Cabin 1"/>
              <a:cs typeface="Cabin 1"/>
              <a:sym typeface="Cabin 1"/>
            </a:endParaRPr>
          </a:p>
        </p:txBody>
      </p:sp>
      <p:grpSp>
        <p:nvGrpSpPr>
          <p:cNvPr id="11" name="Group 2">
            <a:extLst>
              <a:ext uri="{FF2B5EF4-FFF2-40B4-BE49-F238E27FC236}">
                <a16:creationId xmlns:a16="http://schemas.microsoft.com/office/drawing/2014/main" id="{F2A78A3D-F91F-5869-BCA1-4B21B558CDB3}"/>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494315AC-8A16-C743-EB09-B786308F9535}"/>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6" name="TextBox 6">
            <a:extLst>
              <a:ext uri="{FF2B5EF4-FFF2-40B4-BE49-F238E27FC236}">
                <a16:creationId xmlns:a16="http://schemas.microsoft.com/office/drawing/2014/main" id="{B3C7FC61-9BD5-89C6-8EEE-44115B8D218E}"/>
              </a:ext>
            </a:extLst>
          </p:cNvPr>
          <p:cNvSpPr txBox="1"/>
          <p:nvPr/>
        </p:nvSpPr>
        <p:spPr>
          <a:xfrm>
            <a:off x="1295400" y="2031019"/>
            <a:ext cx="14267567" cy="629981"/>
          </a:xfrm>
          <a:prstGeom prst="rect">
            <a:avLst/>
          </a:prstGeom>
        </p:spPr>
        <p:txBody>
          <a:bodyPr wrap="square" lIns="0" tIns="0" rIns="0" bIns="0" rtlCol="0" anchor="t">
            <a:spAutoFit/>
          </a:bodyPr>
          <a:lstStyle/>
          <a:p>
            <a:pPr marL="557213" lvl="1" indent="-342900" algn="l">
              <a:lnSpc>
                <a:spcPct val="200000"/>
              </a:lnSpc>
              <a:buFont typeface="Arial" panose="020B0604020202020204" pitchFamily="34" charset="0"/>
              <a:buChar char="•"/>
            </a:pPr>
            <a:r>
              <a:rPr lang="en-US" sz="2400" dirty="0">
                <a:solidFill>
                  <a:srgbClr val="515454"/>
                </a:solidFill>
                <a:latin typeface="Cabin 3"/>
                <a:ea typeface="Cabin 3"/>
                <a:cs typeface="Cabin 3"/>
                <a:sym typeface="Cabin 3"/>
              </a:rPr>
              <a:t>SWT 3,6-107 (3.6MW) gearbox</a:t>
            </a:r>
          </a:p>
        </p:txBody>
      </p:sp>
      <p:sp>
        <p:nvSpPr>
          <p:cNvPr id="10" name="Rectangle 3">
            <a:extLst>
              <a:ext uri="{FF2B5EF4-FFF2-40B4-BE49-F238E27FC236}">
                <a16:creationId xmlns:a16="http://schemas.microsoft.com/office/drawing/2014/main" id="{7D53F978-5617-97F7-5350-940250749AFB}"/>
              </a:ext>
            </a:extLst>
          </p:cNvPr>
          <p:cNvSpPr txBox="1">
            <a:spLocks noChangeArrowheads="1"/>
          </p:cNvSpPr>
          <p:nvPr/>
        </p:nvSpPr>
        <p:spPr>
          <a:xfrm>
            <a:off x="4052887" y="3402398"/>
            <a:ext cx="8229600" cy="4525963"/>
          </a:xfrm>
          <a:prstGeom prst="rect">
            <a:avLst/>
          </a:prstGeom>
          <a:noFill/>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endParaRPr lang="da-DK"/>
          </a:p>
          <a:p>
            <a:pPr algn="ctr">
              <a:buFontTx/>
              <a:buNone/>
            </a:pPr>
            <a:endParaRPr lang="da-DK"/>
          </a:p>
        </p:txBody>
      </p:sp>
      <p:pic>
        <p:nvPicPr>
          <p:cNvPr id="13" name="Picture 4" descr="Scan001 (2)">
            <a:extLst>
              <a:ext uri="{FF2B5EF4-FFF2-40B4-BE49-F238E27FC236}">
                <a16:creationId xmlns:a16="http://schemas.microsoft.com/office/drawing/2014/main" id="{CCEA9C5C-A937-F02B-6B59-F8EC1247E11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5800" y="3002348"/>
            <a:ext cx="7489825" cy="530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5">
            <a:extLst>
              <a:ext uri="{FF2B5EF4-FFF2-40B4-BE49-F238E27FC236}">
                <a16:creationId xmlns:a16="http://schemas.microsoft.com/office/drawing/2014/main" id="{C7AB9680-E5E7-0E72-2511-C635E20333EC}"/>
              </a:ext>
            </a:extLst>
          </p:cNvPr>
          <p:cNvSpPr>
            <a:spLocks noChangeArrowheads="1"/>
          </p:cNvSpPr>
          <p:nvPr/>
        </p:nvSpPr>
        <p:spPr bwMode="auto">
          <a:xfrm>
            <a:off x="5143500" y="4078673"/>
            <a:ext cx="1944687" cy="2665413"/>
          </a:xfrm>
          <a:prstGeom prst="rect">
            <a:avLst/>
          </a:prstGeom>
          <a:noFill/>
          <a:ln w="38100">
            <a:solidFill>
              <a:srgbClr val="00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15" name="Rectangle 6">
            <a:extLst>
              <a:ext uri="{FF2B5EF4-FFF2-40B4-BE49-F238E27FC236}">
                <a16:creationId xmlns:a16="http://schemas.microsoft.com/office/drawing/2014/main" id="{4DBD6553-2F23-2152-7088-847432A0160D}"/>
              </a:ext>
            </a:extLst>
          </p:cNvPr>
          <p:cNvSpPr>
            <a:spLocks noChangeArrowheads="1"/>
          </p:cNvSpPr>
          <p:nvPr/>
        </p:nvSpPr>
        <p:spPr bwMode="auto">
          <a:xfrm>
            <a:off x="7086600" y="4078673"/>
            <a:ext cx="865187" cy="2665413"/>
          </a:xfrm>
          <a:prstGeom prst="rect">
            <a:avLst/>
          </a:prstGeom>
          <a:noFill/>
          <a:ln w="38100">
            <a:solidFill>
              <a:srgbClr val="33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16" name="Rectangle 7">
            <a:extLst>
              <a:ext uri="{FF2B5EF4-FFF2-40B4-BE49-F238E27FC236}">
                <a16:creationId xmlns:a16="http://schemas.microsoft.com/office/drawing/2014/main" id="{C735E791-AEA5-821B-71EF-F021D7883310}"/>
              </a:ext>
            </a:extLst>
          </p:cNvPr>
          <p:cNvSpPr>
            <a:spLocks noChangeArrowheads="1"/>
          </p:cNvSpPr>
          <p:nvPr/>
        </p:nvSpPr>
        <p:spPr bwMode="auto">
          <a:xfrm>
            <a:off x="7950200" y="4078673"/>
            <a:ext cx="1512887" cy="2665413"/>
          </a:xfrm>
          <a:prstGeom prst="rect">
            <a:avLst/>
          </a:prstGeom>
          <a:noFill/>
          <a:ln w="38100">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17" name="Rectangle 8">
            <a:extLst>
              <a:ext uri="{FF2B5EF4-FFF2-40B4-BE49-F238E27FC236}">
                <a16:creationId xmlns:a16="http://schemas.microsoft.com/office/drawing/2014/main" id="{0CCCA52F-D1ED-455D-B0CB-345BC16A8619}"/>
              </a:ext>
            </a:extLst>
          </p:cNvPr>
          <p:cNvSpPr>
            <a:spLocks noChangeArrowheads="1"/>
          </p:cNvSpPr>
          <p:nvPr/>
        </p:nvSpPr>
        <p:spPr bwMode="auto">
          <a:xfrm rot="5400000">
            <a:off x="10470356" y="3790542"/>
            <a:ext cx="793750" cy="1944688"/>
          </a:xfrm>
          <a:prstGeom prst="rect">
            <a:avLst/>
          </a:prstGeom>
          <a:noFill/>
          <a:ln w="38100">
            <a:solidFill>
              <a:srgbClr val="00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18" name="Rectangle 9">
            <a:extLst>
              <a:ext uri="{FF2B5EF4-FFF2-40B4-BE49-F238E27FC236}">
                <a16:creationId xmlns:a16="http://schemas.microsoft.com/office/drawing/2014/main" id="{7B40B544-3D8E-A10B-C95A-3346D72EC681}"/>
              </a:ext>
            </a:extLst>
          </p:cNvPr>
          <p:cNvSpPr>
            <a:spLocks noChangeArrowheads="1"/>
          </p:cNvSpPr>
          <p:nvPr/>
        </p:nvSpPr>
        <p:spPr bwMode="auto">
          <a:xfrm rot="5400000">
            <a:off x="10688637" y="4367599"/>
            <a:ext cx="358775" cy="1943100"/>
          </a:xfrm>
          <a:prstGeom prst="rect">
            <a:avLst/>
          </a:prstGeom>
          <a:noFill/>
          <a:ln w="38100">
            <a:solidFill>
              <a:srgbClr val="33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19" name="Rectangle 10">
            <a:extLst>
              <a:ext uri="{FF2B5EF4-FFF2-40B4-BE49-F238E27FC236}">
                <a16:creationId xmlns:a16="http://schemas.microsoft.com/office/drawing/2014/main" id="{9CADD0C8-0D51-798D-8A96-33DB2A210DC1}"/>
              </a:ext>
            </a:extLst>
          </p:cNvPr>
          <p:cNvSpPr>
            <a:spLocks noChangeArrowheads="1"/>
          </p:cNvSpPr>
          <p:nvPr/>
        </p:nvSpPr>
        <p:spPr bwMode="auto">
          <a:xfrm rot="5400000">
            <a:off x="10471944" y="4943067"/>
            <a:ext cx="792162" cy="1943100"/>
          </a:xfrm>
          <a:prstGeom prst="rect">
            <a:avLst/>
          </a:prstGeom>
          <a:noFill/>
          <a:ln w="38100">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grpSp>
        <p:nvGrpSpPr>
          <p:cNvPr id="4" name="Group 3">
            <a:extLst>
              <a:ext uri="{FF2B5EF4-FFF2-40B4-BE49-F238E27FC236}">
                <a16:creationId xmlns:a16="http://schemas.microsoft.com/office/drawing/2014/main" id="{F6AC5214-0839-7C9A-57A3-FFCC82B4CB2E}"/>
              </a:ext>
            </a:extLst>
          </p:cNvPr>
          <p:cNvGrpSpPr/>
          <p:nvPr/>
        </p:nvGrpSpPr>
        <p:grpSpPr>
          <a:xfrm>
            <a:off x="429637" y="8689925"/>
            <a:ext cx="3276250" cy="1310500"/>
            <a:chOff x="429637" y="8689925"/>
            <a:chExt cx="3276250" cy="1310500"/>
          </a:xfrm>
        </p:grpSpPr>
        <p:sp>
          <p:nvSpPr>
            <p:cNvPr id="5" name="Freeform 4">
              <a:extLst>
                <a:ext uri="{FF2B5EF4-FFF2-40B4-BE49-F238E27FC236}">
                  <a16:creationId xmlns:a16="http://schemas.microsoft.com/office/drawing/2014/main" id="{B917BBF9-AADE-D6AD-7643-7528A681B4F1}"/>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endParaRPr lang="en-US"/>
            </a:p>
          </p:txBody>
        </p:sp>
        <p:pic>
          <p:nvPicPr>
            <p:cNvPr id="8" name="Picture 7" descr="A logo for a company&#10;&#10;AI-generated content may be incorrect.">
              <a:extLst>
                <a:ext uri="{FF2B5EF4-FFF2-40B4-BE49-F238E27FC236}">
                  <a16:creationId xmlns:a16="http://schemas.microsoft.com/office/drawing/2014/main" id="{9B8775F0-C1DC-826A-2D30-A007759186A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7611510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F484B7-3B33-81C3-28C2-BEACA91A9CA4}"/>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69BE305D-26CD-8102-DA7F-985EACF14EDD}"/>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84AE0FF6-164C-91A9-9D33-A51B8EE522FD}"/>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2A629198-75BC-8B6D-D23D-FF3661F886FE}"/>
              </a:ext>
            </a:extLst>
          </p:cNvPr>
          <p:cNvSpPr txBox="1"/>
          <p:nvPr/>
        </p:nvSpPr>
        <p:spPr>
          <a:xfrm>
            <a:off x="1488324" y="474550"/>
            <a:ext cx="16571075" cy="1113575"/>
          </a:xfrm>
          <a:prstGeom prst="rect">
            <a:avLst/>
          </a:prstGeom>
        </p:spPr>
        <p:txBody>
          <a:bodyPr wrap="square" lIns="0" tIns="0" rIns="0" bIns="0" rtlCol="0" anchor="t">
            <a:spAutoFit/>
          </a:bodyPr>
          <a:lstStyle/>
          <a:p>
            <a:pPr algn="l">
              <a:lnSpc>
                <a:spcPts val="9792"/>
              </a:lnSpc>
            </a:pPr>
            <a:r>
              <a:rPr lang="en-US" sz="5400" dirty="0">
                <a:solidFill>
                  <a:srgbClr val="2D4459"/>
                </a:solidFill>
                <a:latin typeface="Cabin 1"/>
                <a:ea typeface="Cabin 1"/>
                <a:cs typeface="Cabin 1"/>
                <a:sym typeface="Cabin 1"/>
              </a:rPr>
              <a:t>Safety data sheets</a:t>
            </a:r>
            <a:endParaRPr lang="en-US" sz="6800" dirty="0">
              <a:solidFill>
                <a:srgbClr val="2D4459"/>
              </a:solidFill>
              <a:latin typeface="Cabin 1"/>
              <a:ea typeface="Cabin 1"/>
              <a:cs typeface="Cabin 1"/>
              <a:sym typeface="Cabin 1"/>
            </a:endParaRPr>
          </a:p>
        </p:txBody>
      </p:sp>
      <p:pic>
        <p:nvPicPr>
          <p:cNvPr id="5" name="Picture 4" descr="Image result for safety data sheet example">
            <a:extLst>
              <a:ext uri="{FF2B5EF4-FFF2-40B4-BE49-F238E27FC236}">
                <a16:creationId xmlns:a16="http://schemas.microsoft.com/office/drawing/2014/main" id="{BFC420F8-A65D-D59E-9219-61BFF46BC00E}"/>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8305799" y="2286645"/>
            <a:ext cx="8916623" cy="6687467"/>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6">
            <a:extLst>
              <a:ext uri="{FF2B5EF4-FFF2-40B4-BE49-F238E27FC236}">
                <a16:creationId xmlns:a16="http://schemas.microsoft.com/office/drawing/2014/main" id="{2410D442-33AF-74BA-8F6D-CF372C28FA6F}"/>
              </a:ext>
            </a:extLst>
          </p:cNvPr>
          <p:cNvSpPr txBox="1"/>
          <p:nvPr/>
        </p:nvSpPr>
        <p:spPr>
          <a:xfrm>
            <a:off x="9580135" y="2156500"/>
            <a:ext cx="6367950" cy="553998"/>
          </a:xfrm>
          <a:prstGeom prst="rect">
            <a:avLst/>
          </a:prstGeom>
        </p:spPr>
        <p:txBody>
          <a:bodyPr wrap="square" lIns="0" tIns="0" rIns="0" bIns="0" rtlCol="0" anchor="t">
            <a:spAutoFit/>
          </a:bodyPr>
          <a:lstStyle/>
          <a:p>
            <a:r>
              <a:rPr lang="en-GB" sz="3600" i="1" dirty="0">
                <a:solidFill>
                  <a:schemeClr val="tx1">
                    <a:lumMod val="65000"/>
                    <a:lumOff val="35000"/>
                  </a:schemeClr>
                </a:solidFill>
              </a:rPr>
              <a:t>Material </a:t>
            </a:r>
            <a:r>
              <a:rPr lang="en-GB" sz="3600" dirty="0">
                <a:solidFill>
                  <a:schemeClr val="tx1">
                    <a:lumMod val="65000"/>
                    <a:lumOff val="35000"/>
                  </a:schemeClr>
                </a:solidFill>
              </a:rPr>
              <a:t>Safety Data Sheets (SDS)</a:t>
            </a:r>
          </a:p>
        </p:txBody>
      </p:sp>
      <p:pic>
        <p:nvPicPr>
          <p:cNvPr id="1028" name="Picture 4" descr="Sds binder store">
            <a:extLst>
              <a:ext uri="{FF2B5EF4-FFF2-40B4-BE49-F238E27FC236}">
                <a16:creationId xmlns:a16="http://schemas.microsoft.com/office/drawing/2014/main" id="{2040FE6E-04ED-5978-F270-4ED4160F3F7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88324" y="2322268"/>
            <a:ext cx="5670262" cy="5670262"/>
          </a:xfrm>
          <a:prstGeom prst="rect">
            <a:avLst/>
          </a:prstGeom>
          <a:noFill/>
          <a:extLst>
            <a:ext uri="{909E8E84-426E-40DD-AFC4-6F175D3DCCD1}">
              <a14:hiddenFill xmlns:a14="http://schemas.microsoft.com/office/drawing/2010/main">
                <a:solidFill>
                  <a:srgbClr val="FFFFFF"/>
                </a:solidFill>
              </a14:hiddenFill>
            </a:ext>
          </a:extLst>
        </p:spPr>
      </p:pic>
      <p:grpSp>
        <p:nvGrpSpPr>
          <p:cNvPr id="14" name="Group 2">
            <a:extLst>
              <a:ext uri="{FF2B5EF4-FFF2-40B4-BE49-F238E27FC236}">
                <a16:creationId xmlns:a16="http://schemas.microsoft.com/office/drawing/2014/main" id="{9BF99156-EDC8-82CF-C05F-F7E878EB8B29}"/>
              </a:ext>
            </a:extLst>
          </p:cNvPr>
          <p:cNvGrpSpPr/>
          <p:nvPr/>
        </p:nvGrpSpPr>
        <p:grpSpPr>
          <a:xfrm>
            <a:off x="-18198" y="1628386"/>
            <a:ext cx="14267597" cy="162313"/>
            <a:chOff x="0" y="0"/>
            <a:chExt cx="13299088" cy="142613"/>
          </a:xfrm>
        </p:grpSpPr>
        <p:sp>
          <p:nvSpPr>
            <p:cNvPr id="15" name="Freeform 3">
              <a:extLst>
                <a:ext uri="{FF2B5EF4-FFF2-40B4-BE49-F238E27FC236}">
                  <a16:creationId xmlns:a16="http://schemas.microsoft.com/office/drawing/2014/main" id="{6BB04925-2896-BF81-2E07-7B0D5AAF54A8}"/>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grpSp>
        <p:nvGrpSpPr>
          <p:cNvPr id="4" name="Group 3">
            <a:extLst>
              <a:ext uri="{FF2B5EF4-FFF2-40B4-BE49-F238E27FC236}">
                <a16:creationId xmlns:a16="http://schemas.microsoft.com/office/drawing/2014/main" id="{A9B57DE7-82A9-6B2B-9D0B-BC6403893497}"/>
              </a:ext>
            </a:extLst>
          </p:cNvPr>
          <p:cNvGrpSpPr/>
          <p:nvPr/>
        </p:nvGrpSpPr>
        <p:grpSpPr>
          <a:xfrm>
            <a:off x="429637" y="8689925"/>
            <a:ext cx="3276250" cy="1310500"/>
            <a:chOff x="429637" y="8689925"/>
            <a:chExt cx="3276250" cy="1310500"/>
          </a:xfrm>
        </p:grpSpPr>
        <p:sp>
          <p:nvSpPr>
            <p:cNvPr id="8" name="Freeform 4">
              <a:extLst>
                <a:ext uri="{FF2B5EF4-FFF2-40B4-BE49-F238E27FC236}">
                  <a16:creationId xmlns:a16="http://schemas.microsoft.com/office/drawing/2014/main" id="{238EE67A-6805-A4D7-45C8-5B8E28C57BBD}"/>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5"/>
              <a:stretch>
                <a:fillRect/>
              </a:stretch>
            </a:blipFill>
          </p:spPr>
          <p:txBody>
            <a:bodyPr/>
            <a:lstStyle/>
            <a:p>
              <a:endParaRPr lang="en-US"/>
            </a:p>
          </p:txBody>
        </p:sp>
        <p:pic>
          <p:nvPicPr>
            <p:cNvPr id="10" name="Picture 9" descr="A logo for a company&#10;&#10;AI-generated content may be incorrect.">
              <a:extLst>
                <a:ext uri="{FF2B5EF4-FFF2-40B4-BE49-F238E27FC236}">
                  <a16:creationId xmlns:a16="http://schemas.microsoft.com/office/drawing/2014/main" id="{B54F46CD-430C-3BD7-69C3-A69D1DBCBDE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258561957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BF28AF-97A4-EE92-D153-5F086E25142F}"/>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BB9FA03F-F274-2815-A484-FC3841EB79A7}"/>
              </a:ext>
            </a:extLst>
          </p:cNvPr>
          <p:cNvGrpSpPr/>
          <p:nvPr/>
        </p:nvGrpSpPr>
        <p:grpSpPr>
          <a:xfrm>
            <a:off x="789072" y="4164958"/>
            <a:ext cx="9974316" cy="106960"/>
            <a:chOff x="0" y="0"/>
            <a:chExt cx="13299088" cy="142613"/>
          </a:xfrm>
        </p:grpSpPr>
        <p:sp>
          <p:nvSpPr>
            <p:cNvPr id="3" name="Freeform 3">
              <a:extLst>
                <a:ext uri="{FF2B5EF4-FFF2-40B4-BE49-F238E27FC236}">
                  <a16:creationId xmlns:a16="http://schemas.microsoft.com/office/drawing/2014/main" id="{F3D32B20-0A35-4504-F9E3-FDD4581C9FA5}"/>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4" name="TextBox 4">
            <a:extLst>
              <a:ext uri="{FF2B5EF4-FFF2-40B4-BE49-F238E27FC236}">
                <a16:creationId xmlns:a16="http://schemas.microsoft.com/office/drawing/2014/main" id="{0A5F1176-40AF-A8FA-E3E9-925D788D3A66}"/>
              </a:ext>
            </a:extLst>
          </p:cNvPr>
          <p:cNvSpPr txBox="1"/>
          <p:nvPr/>
        </p:nvSpPr>
        <p:spPr>
          <a:xfrm>
            <a:off x="1028700" y="2982931"/>
            <a:ext cx="9105900" cy="1154162"/>
          </a:xfrm>
          <a:prstGeom prst="rect">
            <a:avLst/>
          </a:prstGeom>
        </p:spPr>
        <p:txBody>
          <a:bodyPr wrap="square" lIns="0" tIns="0" rIns="0" bIns="0" rtlCol="0" anchor="t">
            <a:spAutoFit/>
          </a:bodyPr>
          <a:lstStyle/>
          <a:p>
            <a:pPr algn="l">
              <a:lnSpc>
                <a:spcPts val="9000"/>
              </a:lnSpc>
            </a:pPr>
            <a:r>
              <a:rPr lang="en-US" sz="7500" dirty="0">
                <a:solidFill>
                  <a:srgbClr val="4785C5"/>
                </a:solidFill>
                <a:latin typeface="Cabin 1"/>
                <a:ea typeface="Cabin 1"/>
                <a:cs typeface="Cabin 1"/>
                <a:sym typeface="Cabin 1"/>
              </a:rPr>
              <a:t>Gearbox Inspection</a:t>
            </a:r>
          </a:p>
        </p:txBody>
      </p:sp>
      <p:sp>
        <p:nvSpPr>
          <p:cNvPr id="6" name="TextBox 5">
            <a:extLst>
              <a:ext uri="{FF2B5EF4-FFF2-40B4-BE49-F238E27FC236}">
                <a16:creationId xmlns:a16="http://schemas.microsoft.com/office/drawing/2014/main" id="{787924C3-195D-E0A1-0FF4-F7D61825921B}"/>
              </a:ext>
            </a:extLst>
          </p:cNvPr>
          <p:cNvSpPr txBox="1"/>
          <p:nvPr/>
        </p:nvSpPr>
        <p:spPr>
          <a:xfrm>
            <a:off x="1028700" y="4558250"/>
            <a:ext cx="4818000" cy="538609"/>
          </a:xfrm>
          <a:prstGeom prst="rect">
            <a:avLst/>
          </a:prstGeom>
        </p:spPr>
        <p:txBody>
          <a:bodyPr lIns="0" tIns="0" rIns="0" bIns="0" rtlCol="0" anchor="t">
            <a:spAutoFit/>
          </a:bodyPr>
          <a:lstStyle/>
          <a:p>
            <a:pPr algn="l">
              <a:lnSpc>
                <a:spcPts val="4200"/>
              </a:lnSpc>
            </a:pPr>
            <a:r>
              <a:rPr lang="en-US" sz="3500" dirty="0">
                <a:solidFill>
                  <a:srgbClr val="515454"/>
                </a:solidFill>
                <a:latin typeface="Cabin 3"/>
                <a:ea typeface="Cabin 3"/>
                <a:cs typeface="Cabin 3"/>
                <a:sym typeface="Cabin 3"/>
              </a:rPr>
              <a:t>Lesson 5</a:t>
            </a:r>
          </a:p>
        </p:txBody>
      </p:sp>
      <p:pic>
        <p:nvPicPr>
          <p:cNvPr id="21506" name="Picture 2" descr="Five Steps Towards a Successful Wind Turbine Gearbox Inspection">
            <a:extLst>
              <a:ext uri="{FF2B5EF4-FFF2-40B4-BE49-F238E27FC236}">
                <a16:creationId xmlns:a16="http://schemas.microsoft.com/office/drawing/2014/main" id="{C60E63EB-FD43-F527-6E3E-3496F936DA1A}"/>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2433"/>
          <a:stretch/>
        </p:blipFill>
        <p:spPr bwMode="auto">
          <a:xfrm>
            <a:off x="10763367" y="424875"/>
            <a:ext cx="7524634" cy="7424435"/>
          </a:xfrm>
          <a:prstGeom prst="rect">
            <a:avLst/>
          </a:prstGeom>
          <a:noFill/>
          <a:ln w="19050">
            <a:solidFill>
              <a:schemeClr val="accent5"/>
            </a:solidFill>
          </a:ln>
          <a:extLst>
            <a:ext uri="{909E8E84-426E-40DD-AFC4-6F175D3DCCD1}">
              <a14:hiddenFill xmlns:a14="http://schemas.microsoft.com/office/drawing/2010/main">
                <a:solidFill>
                  <a:srgbClr val="FFFFFF"/>
                </a:solidFill>
              </a14:hiddenFill>
            </a:ext>
          </a:extLst>
        </p:spPr>
      </p:pic>
      <p:grpSp>
        <p:nvGrpSpPr>
          <p:cNvPr id="7" name="Group 6">
            <a:extLst>
              <a:ext uri="{FF2B5EF4-FFF2-40B4-BE49-F238E27FC236}">
                <a16:creationId xmlns:a16="http://schemas.microsoft.com/office/drawing/2014/main" id="{A979A9BD-0212-FC64-F71E-D3E68D5E96DA}"/>
              </a:ext>
            </a:extLst>
          </p:cNvPr>
          <p:cNvGrpSpPr/>
          <p:nvPr/>
        </p:nvGrpSpPr>
        <p:grpSpPr>
          <a:xfrm>
            <a:off x="429637" y="8689925"/>
            <a:ext cx="3276250" cy="1310500"/>
            <a:chOff x="429637" y="8689925"/>
            <a:chExt cx="3276250" cy="1310500"/>
          </a:xfrm>
        </p:grpSpPr>
        <p:sp>
          <p:nvSpPr>
            <p:cNvPr id="8" name="Freeform 4">
              <a:extLst>
                <a:ext uri="{FF2B5EF4-FFF2-40B4-BE49-F238E27FC236}">
                  <a16:creationId xmlns:a16="http://schemas.microsoft.com/office/drawing/2014/main" id="{AE3A632D-AAD5-E6E8-797A-0180F12970CF}"/>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endParaRPr lang="en-US"/>
            </a:p>
          </p:txBody>
        </p:sp>
        <p:pic>
          <p:nvPicPr>
            <p:cNvPr id="9" name="Picture 8" descr="A logo for a company&#10;&#10;AI-generated content may be incorrect.">
              <a:extLst>
                <a:ext uri="{FF2B5EF4-FFF2-40B4-BE49-F238E27FC236}">
                  <a16:creationId xmlns:a16="http://schemas.microsoft.com/office/drawing/2014/main" id="{432CEC75-FBDD-C039-20BB-37BA1739E0B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162638490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C7291A-6121-4979-F690-5287DE90C5A7}"/>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857EBE24-6DA6-A3BB-A6F2-7E2F70BAD07F}"/>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B9F6E0B9-773E-0E96-5A51-4C2E551DEF59}"/>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5563B11E-F6DF-ACAA-8D1B-F0F519C2D831}"/>
              </a:ext>
            </a:extLst>
          </p:cNvPr>
          <p:cNvSpPr txBox="1"/>
          <p:nvPr/>
        </p:nvSpPr>
        <p:spPr>
          <a:xfrm>
            <a:off x="1488324" y="474550"/>
            <a:ext cx="16571075" cy="1157881"/>
          </a:xfrm>
          <a:prstGeom prst="rect">
            <a:avLst/>
          </a:prstGeom>
        </p:spPr>
        <p:txBody>
          <a:bodyPr wrap="square" lIns="0" tIns="0" rIns="0" bIns="0" rtlCol="0" anchor="t">
            <a:spAutoFit/>
          </a:bodyPr>
          <a:lstStyle/>
          <a:p>
            <a:pPr algn="l">
              <a:lnSpc>
                <a:spcPts val="9792"/>
              </a:lnSpc>
            </a:pPr>
            <a:r>
              <a:rPr lang="en-GB" sz="5400" dirty="0">
                <a:solidFill>
                  <a:srgbClr val="2D4459"/>
                </a:solidFill>
                <a:latin typeface="Cabin 1"/>
                <a:ea typeface="Cabin 1"/>
                <a:cs typeface="Cabin 1"/>
                <a:sym typeface="Cabin 1"/>
              </a:rPr>
              <a:t>Gearbox maintenance</a:t>
            </a:r>
            <a:endParaRPr lang="en-US" sz="6800" dirty="0">
              <a:solidFill>
                <a:srgbClr val="2D4459"/>
              </a:solidFill>
              <a:latin typeface="Cabin 1"/>
              <a:ea typeface="Cabin 1"/>
              <a:cs typeface="Cabin 1"/>
              <a:sym typeface="Cabin 1"/>
            </a:endParaRPr>
          </a:p>
        </p:txBody>
      </p:sp>
      <p:grpSp>
        <p:nvGrpSpPr>
          <p:cNvPr id="11" name="Group 2">
            <a:extLst>
              <a:ext uri="{FF2B5EF4-FFF2-40B4-BE49-F238E27FC236}">
                <a16:creationId xmlns:a16="http://schemas.microsoft.com/office/drawing/2014/main" id="{904C71B1-51AB-B76F-D526-FA73354E679A}"/>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401EB2B3-7A84-1CF2-0421-6D7E2A5E855C}"/>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6" name="TextBox 6">
            <a:extLst>
              <a:ext uri="{FF2B5EF4-FFF2-40B4-BE49-F238E27FC236}">
                <a16:creationId xmlns:a16="http://schemas.microsoft.com/office/drawing/2014/main" id="{9EBF2B44-B0B5-6824-F1F3-7B7FEEBFD080}"/>
              </a:ext>
            </a:extLst>
          </p:cNvPr>
          <p:cNvSpPr txBox="1"/>
          <p:nvPr/>
        </p:nvSpPr>
        <p:spPr>
          <a:xfrm>
            <a:off x="1295400" y="2031019"/>
            <a:ext cx="14267567" cy="629981"/>
          </a:xfrm>
          <a:prstGeom prst="rect">
            <a:avLst/>
          </a:prstGeom>
        </p:spPr>
        <p:txBody>
          <a:bodyPr wrap="square" lIns="0" tIns="0" rIns="0" bIns="0" rtlCol="0" anchor="t">
            <a:spAutoFit/>
          </a:bodyPr>
          <a:lstStyle/>
          <a:p>
            <a:pPr marL="557213" lvl="1" indent="-342900" algn="l">
              <a:lnSpc>
                <a:spcPct val="200000"/>
              </a:lnSpc>
              <a:buFont typeface="Arial" panose="020B0604020202020204" pitchFamily="34" charset="0"/>
              <a:buChar char="•"/>
            </a:pPr>
            <a:r>
              <a:rPr lang="en-US" sz="2400" dirty="0">
                <a:solidFill>
                  <a:srgbClr val="515454"/>
                </a:solidFill>
                <a:latin typeface="Cabin 3"/>
                <a:ea typeface="Cabin 3"/>
                <a:cs typeface="Cabin 3"/>
                <a:sym typeface="Cabin 3"/>
              </a:rPr>
              <a:t>Type of Gearbox maintenance</a:t>
            </a:r>
          </a:p>
        </p:txBody>
      </p:sp>
      <p:graphicFrame>
        <p:nvGraphicFramePr>
          <p:cNvPr id="5" name="Diagram 4">
            <a:extLst>
              <a:ext uri="{FF2B5EF4-FFF2-40B4-BE49-F238E27FC236}">
                <a16:creationId xmlns:a16="http://schemas.microsoft.com/office/drawing/2014/main" id="{2BB39140-4E16-9506-2D0C-21986DB541D4}"/>
              </a:ext>
            </a:extLst>
          </p:cNvPr>
          <p:cNvGraphicFramePr/>
          <p:nvPr>
            <p:extLst>
              <p:ext uri="{D42A27DB-BD31-4B8C-83A1-F6EECF244321}">
                <p14:modId xmlns:p14="http://schemas.microsoft.com/office/powerpoint/2010/main" val="804639293"/>
              </p:ext>
            </p:extLst>
          </p:nvPr>
        </p:nvGraphicFramePr>
        <p:xfrm>
          <a:off x="1289713" y="2824290"/>
          <a:ext cx="14021489" cy="614791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4" name="Group 3">
            <a:extLst>
              <a:ext uri="{FF2B5EF4-FFF2-40B4-BE49-F238E27FC236}">
                <a16:creationId xmlns:a16="http://schemas.microsoft.com/office/drawing/2014/main" id="{D67803D0-C63F-B0E3-F942-28455D2928F2}"/>
              </a:ext>
            </a:extLst>
          </p:cNvPr>
          <p:cNvGrpSpPr/>
          <p:nvPr/>
        </p:nvGrpSpPr>
        <p:grpSpPr>
          <a:xfrm>
            <a:off x="429637" y="8689925"/>
            <a:ext cx="3276250" cy="1310500"/>
            <a:chOff x="429637" y="8689925"/>
            <a:chExt cx="3276250" cy="1310500"/>
          </a:xfrm>
        </p:grpSpPr>
        <p:sp>
          <p:nvSpPr>
            <p:cNvPr id="9" name="Freeform 4">
              <a:extLst>
                <a:ext uri="{FF2B5EF4-FFF2-40B4-BE49-F238E27FC236}">
                  <a16:creationId xmlns:a16="http://schemas.microsoft.com/office/drawing/2014/main" id="{67100A28-01C8-2D1C-406F-137DF154D371}"/>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8"/>
              <a:stretch>
                <a:fillRect/>
              </a:stretch>
            </a:blipFill>
          </p:spPr>
          <p:txBody>
            <a:bodyPr/>
            <a:lstStyle/>
            <a:p>
              <a:endParaRPr lang="en-US"/>
            </a:p>
          </p:txBody>
        </p:sp>
        <p:pic>
          <p:nvPicPr>
            <p:cNvPr id="10" name="Picture 9" descr="A logo for a company&#10;&#10;AI-generated content may be incorrect.">
              <a:extLst>
                <a:ext uri="{FF2B5EF4-FFF2-40B4-BE49-F238E27FC236}">
                  <a16:creationId xmlns:a16="http://schemas.microsoft.com/office/drawing/2014/main" id="{762BA61D-0070-5D4B-5267-A693C5D32F7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255866212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054CCF-9D3A-8431-0895-C0F02B2B0730}"/>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19CE2D8D-2344-2B70-CA00-6124981D2978}"/>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331EDB05-FD55-9D92-3CBD-E0518D58C905}"/>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51FA7284-AED8-A1D5-75E7-D5FB34E04AE4}"/>
              </a:ext>
            </a:extLst>
          </p:cNvPr>
          <p:cNvSpPr txBox="1"/>
          <p:nvPr/>
        </p:nvSpPr>
        <p:spPr>
          <a:xfrm>
            <a:off x="1488324" y="474550"/>
            <a:ext cx="16571075" cy="1157881"/>
          </a:xfrm>
          <a:prstGeom prst="rect">
            <a:avLst/>
          </a:prstGeom>
        </p:spPr>
        <p:txBody>
          <a:bodyPr wrap="square" lIns="0" tIns="0" rIns="0" bIns="0" rtlCol="0" anchor="t">
            <a:spAutoFit/>
          </a:bodyPr>
          <a:lstStyle/>
          <a:p>
            <a:pPr algn="l">
              <a:lnSpc>
                <a:spcPts val="9792"/>
              </a:lnSpc>
            </a:pPr>
            <a:r>
              <a:rPr lang="en-GB" sz="5400" dirty="0">
                <a:solidFill>
                  <a:srgbClr val="2D4459"/>
                </a:solidFill>
                <a:latin typeface="Cabin 1"/>
                <a:ea typeface="Cabin 1"/>
                <a:cs typeface="Cabin 1"/>
                <a:sym typeface="Cabin 1"/>
              </a:rPr>
              <a:t>Gearbox unscheduled service</a:t>
            </a:r>
            <a:endParaRPr lang="en-US" sz="6800" dirty="0">
              <a:solidFill>
                <a:srgbClr val="2D4459"/>
              </a:solidFill>
              <a:latin typeface="Cabin 1"/>
              <a:ea typeface="Cabin 1"/>
              <a:cs typeface="Cabin 1"/>
              <a:sym typeface="Cabin 1"/>
            </a:endParaRPr>
          </a:p>
        </p:txBody>
      </p:sp>
      <p:grpSp>
        <p:nvGrpSpPr>
          <p:cNvPr id="11" name="Group 2">
            <a:extLst>
              <a:ext uri="{FF2B5EF4-FFF2-40B4-BE49-F238E27FC236}">
                <a16:creationId xmlns:a16="http://schemas.microsoft.com/office/drawing/2014/main" id="{80BAA4C0-490D-C055-D64D-40E043EAAEA7}"/>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D373E1B3-70E0-3DC7-C653-852F68A3532C}"/>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6" name="TextBox 6">
            <a:extLst>
              <a:ext uri="{FF2B5EF4-FFF2-40B4-BE49-F238E27FC236}">
                <a16:creationId xmlns:a16="http://schemas.microsoft.com/office/drawing/2014/main" id="{02E02E0A-0B19-0ACE-C97C-AF565191C740}"/>
              </a:ext>
            </a:extLst>
          </p:cNvPr>
          <p:cNvSpPr txBox="1"/>
          <p:nvPr/>
        </p:nvSpPr>
        <p:spPr>
          <a:xfrm>
            <a:off x="1295400" y="2031019"/>
            <a:ext cx="10896599" cy="7277954"/>
          </a:xfrm>
          <a:prstGeom prst="rect">
            <a:avLst/>
          </a:prstGeom>
        </p:spPr>
        <p:txBody>
          <a:bodyPr wrap="square" lIns="0" tIns="0" rIns="0" bIns="0" rtlCol="0" anchor="t">
            <a:spAutoFit/>
          </a:bodyPr>
          <a:lstStyle/>
          <a:p>
            <a:pPr marL="214313" lvl="1" algn="l">
              <a:lnSpc>
                <a:spcPct val="200000"/>
              </a:lnSpc>
            </a:pPr>
            <a:r>
              <a:rPr lang="en-US" sz="2400" b="1" dirty="0">
                <a:solidFill>
                  <a:srgbClr val="515454"/>
                </a:solidFill>
                <a:latin typeface="Cabin 3"/>
                <a:ea typeface="Cabin 3"/>
                <a:cs typeface="Cabin 3"/>
                <a:sym typeface="Cabin 3"/>
              </a:rPr>
              <a:t>Unscheduled service</a:t>
            </a:r>
          </a:p>
          <a:p>
            <a:pPr marL="557213" lvl="1" indent="-342900">
              <a:lnSpc>
                <a:spcPct val="200000"/>
              </a:lnSpc>
              <a:buFont typeface="Arial" panose="020B0604020202020204" pitchFamily="34" charset="0"/>
              <a:buChar char="•"/>
            </a:pPr>
            <a:r>
              <a:rPr lang="en-US" sz="2400" dirty="0">
                <a:solidFill>
                  <a:srgbClr val="515454"/>
                </a:solidFill>
                <a:latin typeface="Cabin 3"/>
                <a:ea typeface="Cabin 3"/>
                <a:cs typeface="Cabin 3"/>
                <a:sym typeface="Cabin 3"/>
              </a:rPr>
              <a:t>Require advance skills, experience and knowledge to solve problem based on initial input and further investigation </a:t>
            </a:r>
            <a:endParaRPr lang="en-US" sz="2400" b="1" dirty="0">
              <a:solidFill>
                <a:srgbClr val="515454"/>
              </a:solidFill>
              <a:latin typeface="Cabin 3"/>
              <a:ea typeface="Cabin 3"/>
              <a:cs typeface="Cabin 3"/>
              <a:sym typeface="Cabin 3"/>
            </a:endParaRPr>
          </a:p>
          <a:p>
            <a:pPr marL="214313" lvl="1" algn="l">
              <a:lnSpc>
                <a:spcPct val="200000"/>
              </a:lnSpc>
            </a:pPr>
            <a:r>
              <a:rPr lang="en-US" sz="2400" b="1" dirty="0">
                <a:solidFill>
                  <a:srgbClr val="515454"/>
                </a:solidFill>
                <a:latin typeface="Cabin 3"/>
                <a:ea typeface="Cabin 3"/>
                <a:cs typeface="Cabin 3"/>
                <a:sym typeface="Cabin 3"/>
              </a:rPr>
              <a:t>Example service reason:</a:t>
            </a:r>
          </a:p>
          <a:p>
            <a:pPr marL="1014413" lvl="2" indent="-342900">
              <a:lnSpc>
                <a:spcPct val="200000"/>
              </a:lnSpc>
              <a:buFont typeface="Arial" panose="020B0604020202020204" pitchFamily="34" charset="0"/>
              <a:buChar char="•"/>
            </a:pPr>
            <a:r>
              <a:rPr lang="en-US" sz="2400" dirty="0">
                <a:solidFill>
                  <a:srgbClr val="515454"/>
                </a:solidFill>
                <a:latin typeface="Cabin 3"/>
                <a:ea typeface="Cabin 3"/>
                <a:cs typeface="Cabin 3"/>
                <a:sym typeface="Cabin 3"/>
              </a:rPr>
              <a:t>Gearbox breakdown – not working</a:t>
            </a:r>
          </a:p>
          <a:p>
            <a:pPr marL="1014413" lvl="2" indent="-342900">
              <a:lnSpc>
                <a:spcPct val="200000"/>
              </a:lnSpc>
              <a:buFont typeface="Arial" panose="020B0604020202020204" pitchFamily="34" charset="0"/>
              <a:buChar char="•"/>
            </a:pPr>
            <a:r>
              <a:rPr lang="en-US" sz="2400" dirty="0">
                <a:solidFill>
                  <a:srgbClr val="515454"/>
                </a:solidFill>
                <a:latin typeface="Cabin 3"/>
                <a:ea typeface="Cabin 3"/>
                <a:cs typeface="Cabin 3"/>
                <a:sym typeface="Cabin 3"/>
              </a:rPr>
              <a:t>Reduce working parameters of gearbox - reduce power generation by turbine</a:t>
            </a:r>
          </a:p>
          <a:p>
            <a:pPr marL="1014413" lvl="2" indent="-342900">
              <a:lnSpc>
                <a:spcPct val="200000"/>
              </a:lnSpc>
              <a:buFont typeface="Arial" panose="020B0604020202020204" pitchFamily="34" charset="0"/>
              <a:buChar char="•"/>
            </a:pPr>
            <a:r>
              <a:rPr lang="en-US" sz="2400" dirty="0">
                <a:solidFill>
                  <a:srgbClr val="515454"/>
                </a:solidFill>
                <a:latin typeface="Cabin 3"/>
                <a:ea typeface="Cabin 3"/>
                <a:cs typeface="Cabin 3"/>
                <a:sym typeface="Cabin 3"/>
              </a:rPr>
              <a:t>CMS reading in wrong range – vibration sensor, oil temperature sensor etc.</a:t>
            </a:r>
          </a:p>
          <a:p>
            <a:pPr marL="1014413" lvl="2" indent="-342900">
              <a:lnSpc>
                <a:spcPct val="200000"/>
              </a:lnSpc>
              <a:buFont typeface="Arial" panose="020B0604020202020204" pitchFamily="34" charset="0"/>
              <a:buChar char="•"/>
            </a:pPr>
            <a:r>
              <a:rPr lang="en-US" sz="2400" dirty="0">
                <a:solidFill>
                  <a:srgbClr val="515454"/>
                </a:solidFill>
                <a:latin typeface="Cabin 3"/>
                <a:ea typeface="Cabin 3"/>
                <a:cs typeface="Cabin 3"/>
                <a:sym typeface="Cabin 3"/>
              </a:rPr>
              <a:t>Noise in the gearbox</a:t>
            </a:r>
            <a:r>
              <a:rPr lang="pl-PL" sz="2400" dirty="0">
                <a:solidFill>
                  <a:srgbClr val="515454"/>
                </a:solidFill>
                <a:latin typeface="Cabin 3"/>
                <a:ea typeface="Cabin 3"/>
                <a:cs typeface="Cabin 3"/>
                <a:sym typeface="Cabin 3"/>
              </a:rPr>
              <a:t> during operation</a:t>
            </a:r>
            <a:endParaRPr lang="en-US" sz="2400" dirty="0">
              <a:solidFill>
                <a:srgbClr val="515454"/>
              </a:solidFill>
              <a:latin typeface="Cabin 3"/>
              <a:ea typeface="Cabin 3"/>
              <a:cs typeface="Cabin 3"/>
              <a:sym typeface="Cabin 3"/>
            </a:endParaRPr>
          </a:p>
          <a:p>
            <a:pPr marL="1014413" lvl="2" indent="-342900">
              <a:lnSpc>
                <a:spcPct val="200000"/>
              </a:lnSpc>
              <a:buFont typeface="Arial" panose="020B0604020202020204" pitchFamily="34" charset="0"/>
              <a:buChar char="•"/>
            </a:pPr>
            <a:r>
              <a:rPr lang="pl-PL" sz="2400" dirty="0">
                <a:solidFill>
                  <a:srgbClr val="515454"/>
                </a:solidFill>
                <a:latin typeface="Cabin 3"/>
                <a:ea typeface="Cabin 3"/>
                <a:cs typeface="Cabin 3"/>
                <a:sym typeface="Cabin 3"/>
              </a:rPr>
              <a:t>Other </a:t>
            </a:r>
            <a:r>
              <a:rPr lang="en-US" sz="2400" dirty="0">
                <a:solidFill>
                  <a:srgbClr val="515454"/>
                </a:solidFill>
                <a:latin typeface="Cabin 3"/>
                <a:ea typeface="Cabin 3"/>
                <a:cs typeface="Cabin 3"/>
                <a:sym typeface="Cabin 3"/>
              </a:rPr>
              <a:t>reason detected after gearbox scheduled inspection </a:t>
            </a:r>
          </a:p>
          <a:p>
            <a:pPr marL="1014413" lvl="2" indent="-342900">
              <a:lnSpc>
                <a:spcPct val="200000"/>
              </a:lnSpc>
              <a:buFont typeface="Arial" panose="020B0604020202020204" pitchFamily="34" charset="0"/>
              <a:buChar char="•"/>
            </a:pPr>
            <a:endParaRPr lang="en-US" sz="2400" dirty="0">
              <a:solidFill>
                <a:srgbClr val="515454"/>
              </a:solidFill>
              <a:latin typeface="Cabin 3"/>
              <a:ea typeface="Cabin 3"/>
              <a:cs typeface="Cabin 3"/>
              <a:sym typeface="Cabin 3"/>
            </a:endParaRPr>
          </a:p>
        </p:txBody>
      </p:sp>
      <p:pic>
        <p:nvPicPr>
          <p:cNvPr id="35848" name="Picture 8" descr="Sensor positions, input and output signals of the CMS WindCon (adopted... |  Download Scientific Diagram">
            <a:extLst>
              <a:ext uri="{FF2B5EF4-FFF2-40B4-BE49-F238E27FC236}">
                <a16:creationId xmlns:a16="http://schemas.microsoft.com/office/drawing/2014/main" id="{B137BF52-C856-916A-6FD2-7E1962B086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57762" y="3664237"/>
            <a:ext cx="4825471" cy="335280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grpSp>
        <p:nvGrpSpPr>
          <p:cNvPr id="4" name="Group 3">
            <a:extLst>
              <a:ext uri="{FF2B5EF4-FFF2-40B4-BE49-F238E27FC236}">
                <a16:creationId xmlns:a16="http://schemas.microsoft.com/office/drawing/2014/main" id="{5AB202A1-7EDA-ABCE-F05A-673C0155CBDE}"/>
              </a:ext>
            </a:extLst>
          </p:cNvPr>
          <p:cNvGrpSpPr/>
          <p:nvPr/>
        </p:nvGrpSpPr>
        <p:grpSpPr>
          <a:xfrm>
            <a:off x="429637" y="8689925"/>
            <a:ext cx="3276250" cy="1310500"/>
            <a:chOff x="429637" y="8689925"/>
            <a:chExt cx="3276250" cy="1310500"/>
          </a:xfrm>
        </p:grpSpPr>
        <p:sp>
          <p:nvSpPr>
            <p:cNvPr id="5" name="Freeform 4">
              <a:extLst>
                <a:ext uri="{FF2B5EF4-FFF2-40B4-BE49-F238E27FC236}">
                  <a16:creationId xmlns:a16="http://schemas.microsoft.com/office/drawing/2014/main" id="{373844BF-ADF9-A3AC-98C5-41C1FA026111}"/>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endParaRPr lang="en-US"/>
            </a:p>
          </p:txBody>
        </p:sp>
        <p:pic>
          <p:nvPicPr>
            <p:cNvPr id="9" name="Picture 8" descr="A logo for a company&#10;&#10;AI-generated content may be incorrect.">
              <a:extLst>
                <a:ext uri="{FF2B5EF4-FFF2-40B4-BE49-F238E27FC236}">
                  <a16:creationId xmlns:a16="http://schemas.microsoft.com/office/drawing/2014/main" id="{B2799F7A-224A-5B00-28F5-D20D4BD3632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406855182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64DE69-995F-BE41-C096-C3E3DADC52F5}"/>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340CBABC-A4E6-215E-5D43-43748343BF46}"/>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4FDA7EE2-6B18-7B3E-37C2-8A71C9CC51A5}"/>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4F10BA16-26AF-FB9E-FAC5-7270439DE7C4}"/>
              </a:ext>
            </a:extLst>
          </p:cNvPr>
          <p:cNvSpPr txBox="1"/>
          <p:nvPr/>
        </p:nvSpPr>
        <p:spPr>
          <a:xfrm>
            <a:off x="1488324" y="474550"/>
            <a:ext cx="16571075" cy="1157881"/>
          </a:xfrm>
          <a:prstGeom prst="rect">
            <a:avLst/>
          </a:prstGeom>
        </p:spPr>
        <p:txBody>
          <a:bodyPr wrap="square" lIns="0" tIns="0" rIns="0" bIns="0" rtlCol="0" anchor="t">
            <a:spAutoFit/>
          </a:bodyPr>
          <a:lstStyle/>
          <a:p>
            <a:pPr algn="l">
              <a:lnSpc>
                <a:spcPts val="9792"/>
              </a:lnSpc>
            </a:pPr>
            <a:r>
              <a:rPr lang="en-GB" sz="5400" dirty="0">
                <a:solidFill>
                  <a:srgbClr val="2D4459"/>
                </a:solidFill>
                <a:latin typeface="Cabin 1"/>
                <a:ea typeface="Cabin 1"/>
                <a:cs typeface="Cabin 1"/>
                <a:sym typeface="Cabin 1"/>
              </a:rPr>
              <a:t>Gearbox scheduled service</a:t>
            </a:r>
            <a:endParaRPr lang="en-US" sz="6800" dirty="0">
              <a:solidFill>
                <a:srgbClr val="2D4459"/>
              </a:solidFill>
              <a:latin typeface="Cabin 1"/>
              <a:ea typeface="Cabin 1"/>
              <a:cs typeface="Cabin 1"/>
              <a:sym typeface="Cabin 1"/>
            </a:endParaRPr>
          </a:p>
        </p:txBody>
      </p:sp>
      <p:grpSp>
        <p:nvGrpSpPr>
          <p:cNvPr id="11" name="Group 2">
            <a:extLst>
              <a:ext uri="{FF2B5EF4-FFF2-40B4-BE49-F238E27FC236}">
                <a16:creationId xmlns:a16="http://schemas.microsoft.com/office/drawing/2014/main" id="{F7002081-701A-03C8-77E7-793F59D15CCF}"/>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FB2C6806-9BA9-BDC8-D99D-60952FA52EC5}"/>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6" name="TextBox 6">
            <a:extLst>
              <a:ext uri="{FF2B5EF4-FFF2-40B4-BE49-F238E27FC236}">
                <a16:creationId xmlns:a16="http://schemas.microsoft.com/office/drawing/2014/main" id="{A22A8B5E-E36F-0B6C-1A80-0B3C06EDDE67}"/>
              </a:ext>
            </a:extLst>
          </p:cNvPr>
          <p:cNvSpPr txBox="1"/>
          <p:nvPr/>
        </p:nvSpPr>
        <p:spPr>
          <a:xfrm>
            <a:off x="1295400" y="2031019"/>
            <a:ext cx="11506200" cy="7277954"/>
          </a:xfrm>
          <a:prstGeom prst="rect">
            <a:avLst/>
          </a:prstGeom>
        </p:spPr>
        <p:txBody>
          <a:bodyPr wrap="square" lIns="0" tIns="0" rIns="0" bIns="0" rtlCol="0" anchor="t">
            <a:spAutoFit/>
          </a:bodyPr>
          <a:lstStyle/>
          <a:p>
            <a:pPr marL="214313" lvl="1" algn="l">
              <a:lnSpc>
                <a:spcPct val="200000"/>
              </a:lnSpc>
            </a:pPr>
            <a:r>
              <a:rPr lang="en-US" sz="2400" b="1" dirty="0">
                <a:solidFill>
                  <a:srgbClr val="515454"/>
                </a:solidFill>
                <a:latin typeface="Cabin 3"/>
                <a:ea typeface="Cabin 3"/>
                <a:cs typeface="Cabin 3"/>
                <a:sym typeface="Cabin 3"/>
              </a:rPr>
              <a:t>Scheduled service</a:t>
            </a:r>
          </a:p>
          <a:p>
            <a:pPr marL="557213" lvl="1" indent="-342900">
              <a:lnSpc>
                <a:spcPct val="200000"/>
              </a:lnSpc>
              <a:buFont typeface="Arial" panose="020B0604020202020204" pitchFamily="34" charset="0"/>
              <a:buChar char="•"/>
            </a:pPr>
            <a:r>
              <a:rPr lang="en-US" sz="2400" dirty="0">
                <a:solidFill>
                  <a:srgbClr val="515454"/>
                </a:solidFill>
                <a:latin typeface="Cabin 3"/>
                <a:ea typeface="Cabin 3"/>
                <a:cs typeface="Cabin 3"/>
                <a:sym typeface="Cabin 3"/>
              </a:rPr>
              <a:t>Require intermediate skills, experience and knowledge to solve problem based on service instruction and manuals</a:t>
            </a:r>
            <a:endParaRPr lang="en-US" sz="2400" b="1" dirty="0">
              <a:solidFill>
                <a:srgbClr val="515454"/>
              </a:solidFill>
              <a:latin typeface="Cabin 3"/>
              <a:ea typeface="Cabin 3"/>
              <a:cs typeface="Cabin 3"/>
              <a:sym typeface="Cabin 3"/>
            </a:endParaRPr>
          </a:p>
          <a:p>
            <a:pPr marL="214313" lvl="1" algn="l">
              <a:lnSpc>
                <a:spcPct val="200000"/>
              </a:lnSpc>
            </a:pPr>
            <a:r>
              <a:rPr lang="en-US" sz="2400" b="1" dirty="0">
                <a:solidFill>
                  <a:srgbClr val="515454"/>
                </a:solidFill>
                <a:latin typeface="Cabin 3"/>
                <a:ea typeface="Cabin 3"/>
                <a:cs typeface="Cabin 3"/>
                <a:sym typeface="Cabin 3"/>
              </a:rPr>
              <a:t>Example service reason:</a:t>
            </a:r>
          </a:p>
          <a:p>
            <a:pPr marL="1014413" lvl="2" indent="-342900">
              <a:lnSpc>
                <a:spcPct val="200000"/>
              </a:lnSpc>
              <a:buFont typeface="Arial" panose="020B0604020202020204" pitchFamily="34" charset="0"/>
              <a:buChar char="•"/>
            </a:pPr>
            <a:r>
              <a:rPr lang="en-US" sz="2400" b="1" dirty="0">
                <a:solidFill>
                  <a:srgbClr val="515454"/>
                </a:solidFill>
                <a:latin typeface="Cabin 3"/>
                <a:ea typeface="Cabin 3"/>
                <a:cs typeface="Cabin 3"/>
                <a:sym typeface="Cabin 3"/>
              </a:rPr>
              <a:t>Proactive inspection</a:t>
            </a:r>
            <a:r>
              <a:rPr lang="en-US" sz="2400" dirty="0">
                <a:solidFill>
                  <a:srgbClr val="515454"/>
                </a:solidFill>
                <a:latin typeface="Cabin 3"/>
                <a:ea typeface="Cabin 3"/>
                <a:cs typeface="Cabin 3"/>
                <a:sym typeface="Cabin 3"/>
              </a:rPr>
              <a:t>: Extended inspection to check gearbox condition and condition of specific parts and components. Executed with endoscope for internal parts. Looking for defects, corrosion, oil level, filters and housing.</a:t>
            </a:r>
          </a:p>
          <a:p>
            <a:pPr marL="1014413" lvl="2" indent="-342900">
              <a:lnSpc>
                <a:spcPct val="200000"/>
              </a:lnSpc>
              <a:buFont typeface="Arial" panose="020B0604020202020204" pitchFamily="34" charset="0"/>
              <a:buChar char="•"/>
            </a:pPr>
            <a:r>
              <a:rPr lang="en-US" sz="2400" b="1" dirty="0">
                <a:solidFill>
                  <a:srgbClr val="515454"/>
                </a:solidFill>
                <a:latin typeface="Cabin 3"/>
                <a:ea typeface="Cabin 3"/>
                <a:cs typeface="Cabin 3"/>
                <a:sym typeface="Cabin 3"/>
              </a:rPr>
              <a:t>Scheduled inspection</a:t>
            </a:r>
            <a:r>
              <a:rPr lang="en-US" sz="2400" dirty="0">
                <a:solidFill>
                  <a:srgbClr val="515454"/>
                </a:solidFill>
                <a:latin typeface="Cabin 3"/>
                <a:ea typeface="Cabin 3"/>
                <a:cs typeface="Cabin 3"/>
                <a:sym typeface="Cabin 3"/>
              </a:rPr>
              <a:t>: regular schedule gearbox check </a:t>
            </a:r>
            <a:r>
              <a:rPr lang="pl-PL" sz="2400" dirty="0">
                <a:solidFill>
                  <a:srgbClr val="515454"/>
                </a:solidFill>
                <a:latin typeface="Cabin 3"/>
                <a:ea typeface="Cabin 3"/>
                <a:cs typeface="Cabin 3"/>
                <a:sym typeface="Cabin 3"/>
              </a:rPr>
              <a:t>periodicatly </a:t>
            </a:r>
            <a:r>
              <a:rPr lang="en-US" sz="2400" dirty="0">
                <a:solidFill>
                  <a:srgbClr val="515454"/>
                </a:solidFill>
                <a:latin typeface="Cabin 3"/>
                <a:ea typeface="Cabin 3"/>
                <a:cs typeface="Cabin 3"/>
                <a:sym typeface="Cabin 3"/>
              </a:rPr>
              <a:t>(</a:t>
            </a:r>
            <a:r>
              <a:rPr lang="pl-PL" sz="2400" dirty="0">
                <a:solidFill>
                  <a:srgbClr val="515454"/>
                </a:solidFill>
                <a:latin typeface="Cabin 3"/>
                <a:ea typeface="Cabin 3"/>
                <a:cs typeface="Cabin 3"/>
                <a:sym typeface="Cabin 3"/>
              </a:rPr>
              <a:t>sometimes combine with yearly inspection)</a:t>
            </a:r>
            <a:r>
              <a:rPr lang="en-US" sz="2400" dirty="0">
                <a:solidFill>
                  <a:srgbClr val="515454"/>
                </a:solidFill>
                <a:latin typeface="Cabin 3"/>
                <a:ea typeface="Cabin 3"/>
                <a:cs typeface="Cabin 3"/>
                <a:sym typeface="Cabin 3"/>
              </a:rPr>
              <a:t>. General check of work conditions</a:t>
            </a:r>
          </a:p>
          <a:p>
            <a:pPr marL="1014413" lvl="2" indent="-342900">
              <a:lnSpc>
                <a:spcPct val="200000"/>
              </a:lnSpc>
              <a:buFont typeface="Arial" panose="020B0604020202020204" pitchFamily="34" charset="0"/>
              <a:buChar char="•"/>
            </a:pPr>
            <a:endParaRPr lang="en-US" sz="2400" dirty="0">
              <a:solidFill>
                <a:srgbClr val="515454"/>
              </a:solidFill>
              <a:latin typeface="Cabin 3"/>
              <a:ea typeface="Cabin 3"/>
              <a:cs typeface="Cabin 3"/>
              <a:sym typeface="Cabin 3"/>
            </a:endParaRPr>
          </a:p>
        </p:txBody>
      </p:sp>
      <p:grpSp>
        <p:nvGrpSpPr>
          <p:cNvPr id="4" name="Group 3">
            <a:extLst>
              <a:ext uri="{FF2B5EF4-FFF2-40B4-BE49-F238E27FC236}">
                <a16:creationId xmlns:a16="http://schemas.microsoft.com/office/drawing/2014/main" id="{6448173A-007B-A097-353A-A984F4E30905}"/>
              </a:ext>
            </a:extLst>
          </p:cNvPr>
          <p:cNvGrpSpPr/>
          <p:nvPr/>
        </p:nvGrpSpPr>
        <p:grpSpPr>
          <a:xfrm>
            <a:off x="429637" y="8689925"/>
            <a:ext cx="3276250" cy="1310500"/>
            <a:chOff x="429637" y="8689925"/>
            <a:chExt cx="3276250" cy="1310500"/>
          </a:xfrm>
        </p:grpSpPr>
        <p:sp>
          <p:nvSpPr>
            <p:cNvPr id="5" name="Freeform 4">
              <a:extLst>
                <a:ext uri="{FF2B5EF4-FFF2-40B4-BE49-F238E27FC236}">
                  <a16:creationId xmlns:a16="http://schemas.microsoft.com/office/drawing/2014/main" id="{BFEC2EDA-45AA-C739-8A50-FD4B8CDD6899}"/>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3"/>
              <a:stretch>
                <a:fillRect/>
              </a:stretch>
            </a:blipFill>
          </p:spPr>
          <p:txBody>
            <a:bodyPr/>
            <a:lstStyle/>
            <a:p>
              <a:endParaRPr lang="en-US"/>
            </a:p>
          </p:txBody>
        </p:sp>
        <p:pic>
          <p:nvPicPr>
            <p:cNvPr id="9" name="Picture 8" descr="A logo for a company&#10;&#10;AI-generated content may be incorrect.">
              <a:extLst>
                <a:ext uri="{FF2B5EF4-FFF2-40B4-BE49-F238E27FC236}">
                  <a16:creationId xmlns:a16="http://schemas.microsoft.com/office/drawing/2014/main" id="{499516DB-8970-CA41-8C8D-264A5AAD708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230899596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9CBB16-BE0B-54B3-56B3-08DD88CBFD7D}"/>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A9387A55-57B8-0F90-4C71-BA46E6A581AF}"/>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EE72313C-04AC-F1FB-661B-97698E0E93E9}"/>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6D2E706A-866A-19BF-1268-C3C676D6EE53}"/>
              </a:ext>
            </a:extLst>
          </p:cNvPr>
          <p:cNvSpPr txBox="1"/>
          <p:nvPr/>
        </p:nvSpPr>
        <p:spPr>
          <a:xfrm>
            <a:off x="1488324" y="474550"/>
            <a:ext cx="16571075" cy="1157881"/>
          </a:xfrm>
          <a:prstGeom prst="rect">
            <a:avLst/>
          </a:prstGeom>
        </p:spPr>
        <p:txBody>
          <a:bodyPr wrap="square" lIns="0" tIns="0" rIns="0" bIns="0" rtlCol="0" anchor="t">
            <a:spAutoFit/>
          </a:bodyPr>
          <a:lstStyle/>
          <a:p>
            <a:pPr algn="l">
              <a:lnSpc>
                <a:spcPts val="9792"/>
              </a:lnSpc>
            </a:pPr>
            <a:r>
              <a:rPr lang="en-GB" sz="5400" dirty="0">
                <a:solidFill>
                  <a:srgbClr val="2D4459"/>
                </a:solidFill>
                <a:latin typeface="Cabin 1"/>
                <a:ea typeface="Cabin 1"/>
                <a:cs typeface="Cabin 1"/>
                <a:sym typeface="Cabin 1"/>
              </a:rPr>
              <a:t>Gearbox scheduled service</a:t>
            </a:r>
            <a:endParaRPr lang="en-US" sz="6800" dirty="0">
              <a:solidFill>
                <a:srgbClr val="2D4459"/>
              </a:solidFill>
              <a:latin typeface="Cabin 1"/>
              <a:ea typeface="Cabin 1"/>
              <a:cs typeface="Cabin 1"/>
              <a:sym typeface="Cabin 1"/>
            </a:endParaRPr>
          </a:p>
        </p:txBody>
      </p:sp>
      <p:grpSp>
        <p:nvGrpSpPr>
          <p:cNvPr id="11" name="Group 2">
            <a:extLst>
              <a:ext uri="{FF2B5EF4-FFF2-40B4-BE49-F238E27FC236}">
                <a16:creationId xmlns:a16="http://schemas.microsoft.com/office/drawing/2014/main" id="{7711547E-9A21-4A78-0EDF-274C0B8E2F0A}"/>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941FEEE2-3BA9-2789-B306-BB37901EA855}"/>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6" name="TextBox 6">
            <a:extLst>
              <a:ext uri="{FF2B5EF4-FFF2-40B4-BE49-F238E27FC236}">
                <a16:creationId xmlns:a16="http://schemas.microsoft.com/office/drawing/2014/main" id="{BD4DAB31-2CFB-5A16-E331-D9C6407A44FE}"/>
              </a:ext>
            </a:extLst>
          </p:cNvPr>
          <p:cNvSpPr txBox="1"/>
          <p:nvPr/>
        </p:nvSpPr>
        <p:spPr>
          <a:xfrm>
            <a:off x="1295400" y="2031019"/>
            <a:ext cx="11506200" cy="4323299"/>
          </a:xfrm>
          <a:prstGeom prst="rect">
            <a:avLst/>
          </a:prstGeom>
        </p:spPr>
        <p:txBody>
          <a:bodyPr wrap="square" lIns="0" tIns="0" rIns="0" bIns="0" rtlCol="0" anchor="t">
            <a:spAutoFit/>
          </a:bodyPr>
          <a:lstStyle/>
          <a:p>
            <a:pPr marL="214313" lvl="1" algn="l">
              <a:lnSpc>
                <a:spcPct val="200000"/>
              </a:lnSpc>
            </a:pPr>
            <a:r>
              <a:rPr lang="pl-PL" sz="2400" b="1" dirty="0">
                <a:solidFill>
                  <a:srgbClr val="515454"/>
                </a:solidFill>
                <a:latin typeface="Cabin 3"/>
                <a:ea typeface="Cabin 3"/>
                <a:cs typeface="Cabin 3"/>
                <a:sym typeface="Cabin 3"/>
              </a:rPr>
              <a:t>Reason of gearbox scheduled service</a:t>
            </a:r>
            <a:endParaRPr lang="en-US" sz="2400" b="1" dirty="0">
              <a:solidFill>
                <a:srgbClr val="515454"/>
              </a:solidFill>
              <a:latin typeface="Cabin 3"/>
              <a:ea typeface="Cabin 3"/>
              <a:cs typeface="Cabin 3"/>
              <a:sym typeface="Cabin 3"/>
            </a:endParaRPr>
          </a:p>
          <a:p>
            <a:pPr marL="557213" lvl="1" indent="-342900">
              <a:lnSpc>
                <a:spcPct val="200000"/>
              </a:lnSpc>
              <a:buFont typeface="Arial" panose="020B0604020202020204" pitchFamily="34" charset="0"/>
              <a:buChar char="•"/>
            </a:pPr>
            <a:r>
              <a:rPr lang="en-US" sz="2400" dirty="0">
                <a:solidFill>
                  <a:srgbClr val="515454"/>
                </a:solidFill>
                <a:latin typeface="Cabin 3"/>
                <a:ea typeface="Cabin 3"/>
                <a:cs typeface="Cabin 3"/>
                <a:sym typeface="Cabin 3"/>
              </a:rPr>
              <a:t>Prevent major damage and long downtime for the turbine</a:t>
            </a:r>
            <a:endParaRPr lang="pl-PL" sz="2400" dirty="0">
              <a:solidFill>
                <a:srgbClr val="515454"/>
              </a:solidFill>
              <a:latin typeface="Cabin 3"/>
              <a:ea typeface="Cabin 3"/>
              <a:cs typeface="Cabin 3"/>
              <a:sym typeface="Cabin 3"/>
            </a:endParaRPr>
          </a:p>
          <a:p>
            <a:pPr marL="557213" lvl="1" indent="-342900">
              <a:lnSpc>
                <a:spcPct val="200000"/>
              </a:lnSpc>
              <a:buFont typeface="Arial" panose="020B0604020202020204" pitchFamily="34" charset="0"/>
              <a:buChar char="•"/>
            </a:pPr>
            <a:r>
              <a:rPr lang="en-US" sz="2400" dirty="0">
                <a:solidFill>
                  <a:srgbClr val="515454"/>
                </a:solidFill>
                <a:latin typeface="Cabin 3"/>
                <a:ea typeface="Cabin 3"/>
                <a:cs typeface="Cabin 3"/>
                <a:sym typeface="Cabin 3"/>
              </a:rPr>
              <a:t>Warranty from the gearbox supplier</a:t>
            </a:r>
            <a:endParaRPr lang="pl-PL" sz="2400" dirty="0">
              <a:solidFill>
                <a:srgbClr val="515454"/>
              </a:solidFill>
              <a:latin typeface="Cabin 3"/>
              <a:ea typeface="Cabin 3"/>
              <a:cs typeface="Cabin 3"/>
              <a:sym typeface="Cabin 3"/>
            </a:endParaRPr>
          </a:p>
          <a:p>
            <a:pPr marL="557213" lvl="1" indent="-342900">
              <a:lnSpc>
                <a:spcPct val="200000"/>
              </a:lnSpc>
              <a:buFont typeface="Arial" panose="020B0604020202020204" pitchFamily="34" charset="0"/>
              <a:buChar char="•"/>
            </a:pPr>
            <a:r>
              <a:rPr lang="en-US" sz="2400" dirty="0">
                <a:solidFill>
                  <a:srgbClr val="515454"/>
                </a:solidFill>
                <a:latin typeface="Cabin 3"/>
                <a:ea typeface="Cabin 3"/>
                <a:cs typeface="Cabin 3"/>
                <a:sym typeface="Cabin 3"/>
              </a:rPr>
              <a:t>Requirements from insurance companies</a:t>
            </a:r>
            <a:endParaRPr lang="pl-PL" sz="2400" dirty="0">
              <a:solidFill>
                <a:srgbClr val="515454"/>
              </a:solidFill>
              <a:latin typeface="Cabin 3"/>
              <a:ea typeface="Cabin 3"/>
              <a:cs typeface="Cabin 3"/>
              <a:sym typeface="Cabin 3"/>
            </a:endParaRPr>
          </a:p>
          <a:p>
            <a:pPr marL="557213" lvl="1" indent="-342900">
              <a:lnSpc>
                <a:spcPct val="200000"/>
              </a:lnSpc>
              <a:buFont typeface="Arial" panose="020B0604020202020204" pitchFamily="34" charset="0"/>
              <a:buChar char="•"/>
            </a:pPr>
            <a:r>
              <a:rPr lang="pl-PL" sz="2400" dirty="0">
                <a:solidFill>
                  <a:srgbClr val="515454"/>
                </a:solidFill>
                <a:latin typeface="Cabin 3"/>
                <a:ea typeface="Cabin 3"/>
                <a:cs typeface="Cabin 3"/>
                <a:sym typeface="Cabin 3"/>
              </a:rPr>
              <a:t>Contract with owner of turbines</a:t>
            </a:r>
            <a:endParaRPr lang="en-US" sz="2400" dirty="0">
              <a:solidFill>
                <a:srgbClr val="515454"/>
              </a:solidFill>
              <a:latin typeface="Cabin 3"/>
              <a:ea typeface="Cabin 3"/>
              <a:cs typeface="Cabin 3"/>
              <a:sym typeface="Cabin 3"/>
            </a:endParaRPr>
          </a:p>
          <a:p>
            <a:pPr marL="1014413" lvl="2" indent="-342900">
              <a:lnSpc>
                <a:spcPct val="200000"/>
              </a:lnSpc>
              <a:buFont typeface="Arial" panose="020B0604020202020204" pitchFamily="34" charset="0"/>
              <a:buChar char="•"/>
            </a:pPr>
            <a:endParaRPr lang="en-US" sz="2400" dirty="0">
              <a:solidFill>
                <a:srgbClr val="515454"/>
              </a:solidFill>
              <a:latin typeface="Cabin 3"/>
              <a:ea typeface="Cabin 3"/>
              <a:cs typeface="Cabin 3"/>
              <a:sym typeface="Cabin 3"/>
            </a:endParaRPr>
          </a:p>
        </p:txBody>
      </p:sp>
      <p:pic>
        <p:nvPicPr>
          <p:cNvPr id="37894" name="Picture 6" descr="How To Improve Safety in Wind Turbine Gearbox Maintenance">
            <a:extLst>
              <a:ext uri="{FF2B5EF4-FFF2-40B4-BE49-F238E27FC236}">
                <a16:creationId xmlns:a16="http://schemas.microsoft.com/office/drawing/2014/main" id="{680B65D4-17FC-C658-F146-3BCB7A05C7F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73861" y="4047756"/>
            <a:ext cx="6934200" cy="4622800"/>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a:extLst>
              <a:ext uri="{FF2B5EF4-FFF2-40B4-BE49-F238E27FC236}">
                <a16:creationId xmlns:a16="http://schemas.microsoft.com/office/drawing/2014/main" id="{0649FBFF-1FBB-CB50-A87C-ED410304D73E}"/>
              </a:ext>
            </a:extLst>
          </p:cNvPr>
          <p:cNvGrpSpPr/>
          <p:nvPr/>
        </p:nvGrpSpPr>
        <p:grpSpPr>
          <a:xfrm>
            <a:off x="429637" y="8689925"/>
            <a:ext cx="3276250" cy="1310500"/>
            <a:chOff x="429637" y="8689925"/>
            <a:chExt cx="3276250" cy="1310500"/>
          </a:xfrm>
        </p:grpSpPr>
        <p:sp>
          <p:nvSpPr>
            <p:cNvPr id="5" name="Freeform 4">
              <a:extLst>
                <a:ext uri="{FF2B5EF4-FFF2-40B4-BE49-F238E27FC236}">
                  <a16:creationId xmlns:a16="http://schemas.microsoft.com/office/drawing/2014/main" id="{EBE4D34D-FB3F-8590-C9BB-0AAB76E1E619}"/>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endParaRPr lang="en-US"/>
            </a:p>
          </p:txBody>
        </p:sp>
        <p:pic>
          <p:nvPicPr>
            <p:cNvPr id="9" name="Picture 8" descr="A logo for a company&#10;&#10;AI-generated content may be incorrect.">
              <a:extLst>
                <a:ext uri="{FF2B5EF4-FFF2-40B4-BE49-F238E27FC236}">
                  <a16:creationId xmlns:a16="http://schemas.microsoft.com/office/drawing/2014/main" id="{26B1A55B-10DD-5D1F-C515-92150ADC765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290116142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B40283-0AAA-E823-6E6A-9E50337E0490}"/>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3CA3A103-0E7C-0374-11C2-04EA8DA5BCA3}"/>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76839299-9592-1411-0D03-D2FCB7DD3E98}"/>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2C8E157F-C8BA-E3BF-44FA-0A21A334648D}"/>
              </a:ext>
            </a:extLst>
          </p:cNvPr>
          <p:cNvSpPr txBox="1"/>
          <p:nvPr/>
        </p:nvSpPr>
        <p:spPr>
          <a:xfrm>
            <a:off x="1488324" y="474550"/>
            <a:ext cx="16571075" cy="1157881"/>
          </a:xfrm>
          <a:prstGeom prst="rect">
            <a:avLst/>
          </a:prstGeom>
        </p:spPr>
        <p:txBody>
          <a:bodyPr wrap="square" lIns="0" tIns="0" rIns="0" bIns="0" rtlCol="0" anchor="t">
            <a:spAutoFit/>
          </a:bodyPr>
          <a:lstStyle/>
          <a:p>
            <a:pPr algn="l">
              <a:lnSpc>
                <a:spcPts val="9792"/>
              </a:lnSpc>
            </a:pPr>
            <a:r>
              <a:rPr lang="en-GB" sz="5400" dirty="0">
                <a:solidFill>
                  <a:srgbClr val="2D4459"/>
                </a:solidFill>
                <a:latin typeface="Cabin 1"/>
                <a:ea typeface="Cabin 1"/>
                <a:cs typeface="Cabin 1"/>
                <a:sym typeface="Cabin 1"/>
              </a:rPr>
              <a:t>Gearbox scheduled service</a:t>
            </a:r>
            <a:endParaRPr lang="en-US" sz="6800" dirty="0">
              <a:solidFill>
                <a:srgbClr val="2D4459"/>
              </a:solidFill>
              <a:latin typeface="Cabin 1"/>
              <a:ea typeface="Cabin 1"/>
              <a:cs typeface="Cabin 1"/>
              <a:sym typeface="Cabin 1"/>
            </a:endParaRPr>
          </a:p>
        </p:txBody>
      </p:sp>
      <p:grpSp>
        <p:nvGrpSpPr>
          <p:cNvPr id="11" name="Group 2">
            <a:extLst>
              <a:ext uri="{FF2B5EF4-FFF2-40B4-BE49-F238E27FC236}">
                <a16:creationId xmlns:a16="http://schemas.microsoft.com/office/drawing/2014/main" id="{3EAE5CC5-B8E5-0119-429E-06A0C296E75F}"/>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E21F1C7F-9FC2-C17F-C39A-C76D02632252}"/>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6" name="TextBox 6">
            <a:extLst>
              <a:ext uri="{FF2B5EF4-FFF2-40B4-BE49-F238E27FC236}">
                <a16:creationId xmlns:a16="http://schemas.microsoft.com/office/drawing/2014/main" id="{FBE3446D-6068-38CA-5F56-19D617ED6E55}"/>
              </a:ext>
            </a:extLst>
          </p:cNvPr>
          <p:cNvSpPr txBox="1"/>
          <p:nvPr/>
        </p:nvSpPr>
        <p:spPr>
          <a:xfrm>
            <a:off x="1295400" y="2031019"/>
            <a:ext cx="11506200" cy="629981"/>
          </a:xfrm>
          <a:prstGeom prst="rect">
            <a:avLst/>
          </a:prstGeom>
        </p:spPr>
        <p:txBody>
          <a:bodyPr wrap="square" lIns="0" tIns="0" rIns="0" bIns="0" rtlCol="0" anchor="t">
            <a:spAutoFit/>
          </a:bodyPr>
          <a:lstStyle/>
          <a:p>
            <a:pPr marL="214313" lvl="1" algn="l">
              <a:lnSpc>
                <a:spcPct val="200000"/>
              </a:lnSpc>
            </a:pPr>
            <a:r>
              <a:rPr lang="en-US" sz="2400" b="1" dirty="0">
                <a:solidFill>
                  <a:srgbClr val="515454"/>
                </a:solidFill>
                <a:latin typeface="Cabin 3"/>
                <a:ea typeface="Cabin 3"/>
                <a:cs typeface="Cabin 3"/>
                <a:sym typeface="Cabin 3"/>
              </a:rPr>
              <a:t>Example documentation of </a:t>
            </a:r>
            <a:r>
              <a:rPr lang="pl-PL" sz="2400" b="1" dirty="0">
                <a:solidFill>
                  <a:srgbClr val="515454"/>
                </a:solidFill>
                <a:latin typeface="Cabin 3"/>
                <a:ea typeface="Cabin 3"/>
                <a:cs typeface="Cabin 3"/>
                <a:sym typeface="Cabin 3"/>
              </a:rPr>
              <a:t>scheduled</a:t>
            </a:r>
            <a:r>
              <a:rPr lang="en-US" sz="2400" b="1" dirty="0">
                <a:solidFill>
                  <a:srgbClr val="515454"/>
                </a:solidFill>
                <a:latin typeface="Cabin 3"/>
                <a:ea typeface="Cabin 3"/>
                <a:cs typeface="Cabin 3"/>
                <a:sym typeface="Cabin 3"/>
              </a:rPr>
              <a:t> inspection</a:t>
            </a:r>
          </a:p>
        </p:txBody>
      </p:sp>
      <p:pic>
        <p:nvPicPr>
          <p:cNvPr id="5" name="Picture 2">
            <a:extLst>
              <a:ext uri="{FF2B5EF4-FFF2-40B4-BE49-F238E27FC236}">
                <a16:creationId xmlns:a16="http://schemas.microsoft.com/office/drawing/2014/main" id="{7BDEEC48-C4A5-4776-61CC-608428D137EE}"/>
              </a:ext>
            </a:extLst>
          </p:cNvPr>
          <p:cNvPicPr>
            <a:picLocks noChangeAspect="1"/>
          </p:cNvPicPr>
          <p:nvPr/>
        </p:nvPicPr>
        <p:blipFill>
          <a:blip r:embed="rId3"/>
          <a:stretch>
            <a:fillRect/>
          </a:stretch>
        </p:blipFill>
        <p:spPr>
          <a:xfrm>
            <a:off x="1511070" y="2944655"/>
            <a:ext cx="9564565" cy="5586993"/>
          </a:xfrm>
          <a:prstGeom prst="rect">
            <a:avLst/>
          </a:prstGeom>
        </p:spPr>
      </p:pic>
      <p:sp>
        <p:nvSpPr>
          <p:cNvPr id="8" name="TextBox 5">
            <a:extLst>
              <a:ext uri="{FF2B5EF4-FFF2-40B4-BE49-F238E27FC236}">
                <a16:creationId xmlns:a16="http://schemas.microsoft.com/office/drawing/2014/main" id="{618FE779-AB57-860F-5D45-DE7B75B8A9FA}"/>
              </a:ext>
            </a:extLst>
          </p:cNvPr>
          <p:cNvSpPr txBox="1"/>
          <p:nvPr/>
        </p:nvSpPr>
        <p:spPr>
          <a:xfrm rot="757383">
            <a:off x="10112898" y="2291667"/>
            <a:ext cx="2169083" cy="738664"/>
          </a:xfrm>
          <a:prstGeom prst="rect">
            <a:avLst/>
          </a:prstGeom>
          <a:noFill/>
        </p:spPr>
        <p:txBody>
          <a:bodyPr wrap="square" rtlCol="0">
            <a:spAutoFit/>
          </a:bodyPr>
          <a:lstStyle/>
          <a:p>
            <a:pPr algn="ctr"/>
            <a:r>
              <a:rPr lang="en-GB" sz="2100" dirty="0">
                <a:solidFill>
                  <a:srgbClr val="FF0000"/>
                </a:solidFill>
              </a:rPr>
              <a:t>Example instructions</a:t>
            </a:r>
          </a:p>
        </p:txBody>
      </p:sp>
      <p:grpSp>
        <p:nvGrpSpPr>
          <p:cNvPr id="4" name="Group 3">
            <a:extLst>
              <a:ext uri="{FF2B5EF4-FFF2-40B4-BE49-F238E27FC236}">
                <a16:creationId xmlns:a16="http://schemas.microsoft.com/office/drawing/2014/main" id="{32BFC839-8FED-1769-EE38-2D5A605DCE20}"/>
              </a:ext>
            </a:extLst>
          </p:cNvPr>
          <p:cNvGrpSpPr/>
          <p:nvPr/>
        </p:nvGrpSpPr>
        <p:grpSpPr>
          <a:xfrm>
            <a:off x="429637" y="8689925"/>
            <a:ext cx="3276250" cy="1310500"/>
            <a:chOff x="429637" y="8689925"/>
            <a:chExt cx="3276250" cy="1310500"/>
          </a:xfrm>
        </p:grpSpPr>
        <p:sp>
          <p:nvSpPr>
            <p:cNvPr id="10" name="Freeform 4">
              <a:extLst>
                <a:ext uri="{FF2B5EF4-FFF2-40B4-BE49-F238E27FC236}">
                  <a16:creationId xmlns:a16="http://schemas.microsoft.com/office/drawing/2014/main" id="{B971D0DE-08DA-1ACE-C970-BB1129599DF3}"/>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endParaRPr lang="en-US"/>
            </a:p>
          </p:txBody>
        </p:sp>
        <p:pic>
          <p:nvPicPr>
            <p:cNvPr id="13" name="Picture 12" descr="A logo for a company&#10;&#10;AI-generated content may be incorrect.">
              <a:extLst>
                <a:ext uri="{FF2B5EF4-FFF2-40B4-BE49-F238E27FC236}">
                  <a16:creationId xmlns:a16="http://schemas.microsoft.com/office/drawing/2014/main" id="{8F025199-D22E-92EE-F091-68A2AA62C90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286144141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684527-3DA7-BD8A-7791-28FEFF583487}"/>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09A2EB72-AD73-A594-A9C2-51F2D66CC1E7}"/>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55C1CF42-C840-F1A8-0B74-4A9C8883F5FE}"/>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104729AC-FE4D-AEE2-C960-083E5D8F17C8}"/>
              </a:ext>
            </a:extLst>
          </p:cNvPr>
          <p:cNvSpPr txBox="1"/>
          <p:nvPr/>
        </p:nvSpPr>
        <p:spPr>
          <a:xfrm>
            <a:off x="1488324" y="474550"/>
            <a:ext cx="16571075" cy="1157881"/>
          </a:xfrm>
          <a:prstGeom prst="rect">
            <a:avLst/>
          </a:prstGeom>
        </p:spPr>
        <p:txBody>
          <a:bodyPr wrap="square" lIns="0" tIns="0" rIns="0" bIns="0" rtlCol="0" anchor="t">
            <a:spAutoFit/>
          </a:bodyPr>
          <a:lstStyle/>
          <a:p>
            <a:pPr algn="l">
              <a:lnSpc>
                <a:spcPts val="9792"/>
              </a:lnSpc>
            </a:pPr>
            <a:r>
              <a:rPr lang="en-GB" sz="5400" dirty="0">
                <a:solidFill>
                  <a:srgbClr val="2D4459"/>
                </a:solidFill>
                <a:latin typeface="Cabin 1"/>
                <a:ea typeface="Cabin 1"/>
                <a:cs typeface="Cabin 1"/>
                <a:sym typeface="Cabin 1"/>
              </a:rPr>
              <a:t>Gearbox scheduled service</a:t>
            </a:r>
            <a:endParaRPr lang="en-US" sz="6800" dirty="0">
              <a:solidFill>
                <a:srgbClr val="2D4459"/>
              </a:solidFill>
              <a:latin typeface="Cabin 1"/>
              <a:ea typeface="Cabin 1"/>
              <a:cs typeface="Cabin 1"/>
              <a:sym typeface="Cabin 1"/>
            </a:endParaRPr>
          </a:p>
        </p:txBody>
      </p:sp>
      <p:grpSp>
        <p:nvGrpSpPr>
          <p:cNvPr id="11" name="Group 2">
            <a:extLst>
              <a:ext uri="{FF2B5EF4-FFF2-40B4-BE49-F238E27FC236}">
                <a16:creationId xmlns:a16="http://schemas.microsoft.com/office/drawing/2014/main" id="{757C8FF6-4313-4EF4-D0CA-4B6E79B4287E}"/>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F5AB13EB-F9C8-1AB1-8717-9D3A9D8B901B}"/>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6" name="TextBox 6">
            <a:extLst>
              <a:ext uri="{FF2B5EF4-FFF2-40B4-BE49-F238E27FC236}">
                <a16:creationId xmlns:a16="http://schemas.microsoft.com/office/drawing/2014/main" id="{7417870E-7618-7E45-D6B6-6F34D86BC973}"/>
              </a:ext>
            </a:extLst>
          </p:cNvPr>
          <p:cNvSpPr txBox="1"/>
          <p:nvPr/>
        </p:nvSpPr>
        <p:spPr>
          <a:xfrm>
            <a:off x="1295400" y="2031019"/>
            <a:ext cx="11506200" cy="629981"/>
          </a:xfrm>
          <a:prstGeom prst="rect">
            <a:avLst/>
          </a:prstGeom>
        </p:spPr>
        <p:txBody>
          <a:bodyPr wrap="square" lIns="0" tIns="0" rIns="0" bIns="0" rtlCol="0" anchor="t">
            <a:spAutoFit/>
          </a:bodyPr>
          <a:lstStyle/>
          <a:p>
            <a:pPr marL="214313" lvl="1" algn="l">
              <a:lnSpc>
                <a:spcPct val="200000"/>
              </a:lnSpc>
            </a:pPr>
            <a:r>
              <a:rPr lang="en-US" sz="2400" b="1" dirty="0">
                <a:solidFill>
                  <a:srgbClr val="515454"/>
                </a:solidFill>
                <a:latin typeface="Cabin 3"/>
                <a:ea typeface="Cabin 3"/>
                <a:cs typeface="Cabin 3"/>
                <a:sym typeface="Cabin 3"/>
              </a:rPr>
              <a:t>Example documentation of </a:t>
            </a:r>
            <a:r>
              <a:rPr lang="pl-PL" sz="2400" b="1" dirty="0">
                <a:solidFill>
                  <a:srgbClr val="515454"/>
                </a:solidFill>
                <a:latin typeface="Cabin 3"/>
                <a:ea typeface="Cabin 3"/>
                <a:cs typeface="Cabin 3"/>
                <a:sym typeface="Cabin 3"/>
              </a:rPr>
              <a:t>scheduled</a:t>
            </a:r>
            <a:r>
              <a:rPr lang="en-US" sz="2400" b="1" dirty="0">
                <a:solidFill>
                  <a:srgbClr val="515454"/>
                </a:solidFill>
                <a:latin typeface="Cabin 3"/>
                <a:ea typeface="Cabin 3"/>
                <a:cs typeface="Cabin 3"/>
                <a:sym typeface="Cabin 3"/>
              </a:rPr>
              <a:t> inspection</a:t>
            </a:r>
          </a:p>
        </p:txBody>
      </p:sp>
      <p:sp>
        <p:nvSpPr>
          <p:cNvPr id="8" name="TextBox 5">
            <a:extLst>
              <a:ext uri="{FF2B5EF4-FFF2-40B4-BE49-F238E27FC236}">
                <a16:creationId xmlns:a16="http://schemas.microsoft.com/office/drawing/2014/main" id="{F115488B-97E8-945B-9BFE-0A2C00648D46}"/>
              </a:ext>
            </a:extLst>
          </p:cNvPr>
          <p:cNvSpPr txBox="1"/>
          <p:nvPr/>
        </p:nvSpPr>
        <p:spPr>
          <a:xfrm rot="757383">
            <a:off x="9828359" y="2259103"/>
            <a:ext cx="2169083" cy="738664"/>
          </a:xfrm>
          <a:prstGeom prst="rect">
            <a:avLst/>
          </a:prstGeom>
          <a:noFill/>
        </p:spPr>
        <p:txBody>
          <a:bodyPr wrap="square" rtlCol="0">
            <a:spAutoFit/>
          </a:bodyPr>
          <a:lstStyle/>
          <a:p>
            <a:pPr algn="ctr"/>
            <a:r>
              <a:rPr lang="en-GB" sz="2100" dirty="0">
                <a:solidFill>
                  <a:srgbClr val="FF0000"/>
                </a:solidFill>
              </a:rPr>
              <a:t>Example instructions</a:t>
            </a:r>
          </a:p>
        </p:txBody>
      </p:sp>
      <p:pic>
        <p:nvPicPr>
          <p:cNvPr id="9" name="Picture 1">
            <a:extLst>
              <a:ext uri="{FF2B5EF4-FFF2-40B4-BE49-F238E27FC236}">
                <a16:creationId xmlns:a16="http://schemas.microsoft.com/office/drawing/2014/main" id="{30DB6E58-A2F8-36A7-C107-77FB8984CAF7}"/>
              </a:ext>
            </a:extLst>
          </p:cNvPr>
          <p:cNvPicPr>
            <a:picLocks noChangeAspect="1"/>
          </p:cNvPicPr>
          <p:nvPr/>
        </p:nvPicPr>
        <p:blipFill>
          <a:blip r:embed="rId3"/>
          <a:stretch>
            <a:fillRect/>
          </a:stretch>
        </p:blipFill>
        <p:spPr>
          <a:xfrm>
            <a:off x="1474394" y="2944544"/>
            <a:ext cx="9139535" cy="5587104"/>
          </a:xfrm>
          <a:prstGeom prst="rect">
            <a:avLst/>
          </a:prstGeom>
        </p:spPr>
      </p:pic>
      <p:grpSp>
        <p:nvGrpSpPr>
          <p:cNvPr id="4" name="Group 3">
            <a:extLst>
              <a:ext uri="{FF2B5EF4-FFF2-40B4-BE49-F238E27FC236}">
                <a16:creationId xmlns:a16="http://schemas.microsoft.com/office/drawing/2014/main" id="{5DF809EC-B9E1-5743-A778-0E7A8458D51D}"/>
              </a:ext>
            </a:extLst>
          </p:cNvPr>
          <p:cNvGrpSpPr/>
          <p:nvPr/>
        </p:nvGrpSpPr>
        <p:grpSpPr>
          <a:xfrm>
            <a:off x="429637" y="8689925"/>
            <a:ext cx="3276250" cy="1310500"/>
            <a:chOff x="429637" y="8689925"/>
            <a:chExt cx="3276250" cy="1310500"/>
          </a:xfrm>
        </p:grpSpPr>
        <p:sp>
          <p:nvSpPr>
            <p:cNvPr id="5" name="Freeform 4">
              <a:extLst>
                <a:ext uri="{FF2B5EF4-FFF2-40B4-BE49-F238E27FC236}">
                  <a16:creationId xmlns:a16="http://schemas.microsoft.com/office/drawing/2014/main" id="{A6BB5F6F-EE6D-3DB7-E3BE-44956F724FAA}"/>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endParaRPr lang="en-US"/>
            </a:p>
          </p:txBody>
        </p:sp>
        <p:pic>
          <p:nvPicPr>
            <p:cNvPr id="13" name="Picture 12" descr="A logo for a company&#10;&#10;AI-generated content may be incorrect.">
              <a:extLst>
                <a:ext uri="{FF2B5EF4-FFF2-40B4-BE49-F238E27FC236}">
                  <a16:creationId xmlns:a16="http://schemas.microsoft.com/office/drawing/2014/main" id="{CDEF04FC-A2D2-F958-3470-5F79C5A1090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182254133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8274A0-14C4-FB83-73C0-E8C706E8A499}"/>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102563F6-6B40-616C-AC02-0144D742D8E4}"/>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97AA1DA6-0FB4-511D-D580-E2F828A00620}"/>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0E48A576-CFD4-B834-C4EE-AE6707CF845D}"/>
              </a:ext>
            </a:extLst>
          </p:cNvPr>
          <p:cNvSpPr txBox="1"/>
          <p:nvPr/>
        </p:nvSpPr>
        <p:spPr>
          <a:xfrm>
            <a:off x="1488324" y="474550"/>
            <a:ext cx="16571075" cy="1157881"/>
          </a:xfrm>
          <a:prstGeom prst="rect">
            <a:avLst/>
          </a:prstGeom>
        </p:spPr>
        <p:txBody>
          <a:bodyPr wrap="square" lIns="0" tIns="0" rIns="0" bIns="0" rtlCol="0" anchor="t">
            <a:spAutoFit/>
          </a:bodyPr>
          <a:lstStyle/>
          <a:p>
            <a:pPr algn="l">
              <a:lnSpc>
                <a:spcPts val="9792"/>
              </a:lnSpc>
            </a:pPr>
            <a:r>
              <a:rPr lang="en-GB" sz="5400" dirty="0">
                <a:solidFill>
                  <a:srgbClr val="2D4459"/>
                </a:solidFill>
                <a:latin typeface="Cabin 1"/>
                <a:ea typeface="Cabin 1"/>
                <a:cs typeface="Cabin 1"/>
                <a:sym typeface="Cabin 1"/>
              </a:rPr>
              <a:t>Gearbox scheduled service</a:t>
            </a:r>
            <a:endParaRPr lang="en-US" sz="6800" dirty="0">
              <a:solidFill>
                <a:srgbClr val="2D4459"/>
              </a:solidFill>
              <a:latin typeface="Cabin 1"/>
              <a:ea typeface="Cabin 1"/>
              <a:cs typeface="Cabin 1"/>
              <a:sym typeface="Cabin 1"/>
            </a:endParaRPr>
          </a:p>
        </p:txBody>
      </p:sp>
      <p:grpSp>
        <p:nvGrpSpPr>
          <p:cNvPr id="11" name="Group 2">
            <a:extLst>
              <a:ext uri="{FF2B5EF4-FFF2-40B4-BE49-F238E27FC236}">
                <a16:creationId xmlns:a16="http://schemas.microsoft.com/office/drawing/2014/main" id="{E46B9729-B32F-FE7B-4B53-97119BCE152E}"/>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EB65056B-C689-EF46-E048-61EF7020DA09}"/>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6" name="TextBox 6">
            <a:extLst>
              <a:ext uri="{FF2B5EF4-FFF2-40B4-BE49-F238E27FC236}">
                <a16:creationId xmlns:a16="http://schemas.microsoft.com/office/drawing/2014/main" id="{8F27100A-6C8A-C159-12CC-14D4F0E579DD}"/>
              </a:ext>
            </a:extLst>
          </p:cNvPr>
          <p:cNvSpPr txBox="1"/>
          <p:nvPr/>
        </p:nvSpPr>
        <p:spPr>
          <a:xfrm>
            <a:off x="1295400" y="2031019"/>
            <a:ext cx="11506200" cy="629981"/>
          </a:xfrm>
          <a:prstGeom prst="rect">
            <a:avLst/>
          </a:prstGeom>
        </p:spPr>
        <p:txBody>
          <a:bodyPr wrap="square" lIns="0" tIns="0" rIns="0" bIns="0" rtlCol="0" anchor="t">
            <a:spAutoFit/>
          </a:bodyPr>
          <a:lstStyle/>
          <a:p>
            <a:pPr marL="214313" lvl="1" algn="l">
              <a:lnSpc>
                <a:spcPct val="200000"/>
              </a:lnSpc>
            </a:pPr>
            <a:r>
              <a:rPr lang="en-GB" sz="2400" b="1" dirty="0">
                <a:solidFill>
                  <a:srgbClr val="515454"/>
                </a:solidFill>
                <a:latin typeface="Cabin 3"/>
                <a:ea typeface="Cabin 3"/>
                <a:cs typeface="Cabin 3"/>
                <a:sym typeface="Cabin 3"/>
              </a:rPr>
              <a:t>How to take and oil sample for oil analysis</a:t>
            </a:r>
            <a:endParaRPr lang="en-US" sz="2400" b="1" dirty="0">
              <a:solidFill>
                <a:srgbClr val="515454"/>
              </a:solidFill>
              <a:latin typeface="Cabin 3"/>
              <a:ea typeface="Cabin 3"/>
              <a:cs typeface="Cabin 3"/>
              <a:sym typeface="Cabin 3"/>
            </a:endParaRPr>
          </a:p>
        </p:txBody>
      </p:sp>
      <p:pic>
        <p:nvPicPr>
          <p:cNvPr id="5" name="videoplayback (3)">
            <a:hlinkClick r:id="" action="ppaction://media"/>
            <a:extLst>
              <a:ext uri="{FF2B5EF4-FFF2-40B4-BE49-F238E27FC236}">
                <a16:creationId xmlns:a16="http://schemas.microsoft.com/office/drawing/2014/main" id="{3695C034-C940-9452-AF72-BE31038FB2B1}"/>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810000" y="2921229"/>
            <a:ext cx="10199796" cy="5737385"/>
          </a:xfrm>
          <a:prstGeom prst="rect">
            <a:avLst/>
          </a:prstGeom>
        </p:spPr>
      </p:pic>
      <p:sp>
        <p:nvSpPr>
          <p:cNvPr id="10" name="TekstSylinder 9">
            <a:extLst>
              <a:ext uri="{FF2B5EF4-FFF2-40B4-BE49-F238E27FC236}">
                <a16:creationId xmlns:a16="http://schemas.microsoft.com/office/drawing/2014/main" id="{310E75E4-F380-59BE-11CF-03B6FA5C8FAB}"/>
              </a:ext>
            </a:extLst>
          </p:cNvPr>
          <p:cNvSpPr txBox="1"/>
          <p:nvPr/>
        </p:nvSpPr>
        <p:spPr>
          <a:xfrm>
            <a:off x="9776136" y="8583557"/>
            <a:ext cx="4599594" cy="460960"/>
          </a:xfrm>
          <a:prstGeom prst="rect">
            <a:avLst/>
          </a:prstGeom>
          <a:noFill/>
        </p:spPr>
        <p:txBody>
          <a:bodyPr wrap="square" rtlCol="0">
            <a:spAutoFit/>
          </a:bodyPr>
          <a:lstStyle/>
          <a:p>
            <a:pPr>
              <a:lnSpc>
                <a:spcPct val="150000"/>
              </a:lnSpc>
              <a:spcAft>
                <a:spcPts val="1200"/>
              </a:spcAft>
            </a:pPr>
            <a:r>
              <a:rPr lang="pl-PL" i="1" dirty="0">
                <a:latin typeface="Cabin 3" panose="020B0604020202020204" charset="0"/>
                <a:cs typeface="Times New Roman" pitchFamily="18" charset="0"/>
              </a:rPr>
              <a:t>Source: </a:t>
            </a:r>
            <a:r>
              <a:rPr lang="en-GB" i="1" dirty="0">
                <a:latin typeface="Cabin 3" panose="020B0604020202020204" charset="0"/>
                <a:cs typeface="Times New Roman" pitchFamily="18" charset="0"/>
              </a:rPr>
              <a:t>Trico Corporation </a:t>
            </a:r>
            <a:r>
              <a:rPr lang="pl-PL" i="1" dirty="0">
                <a:latin typeface="Cabin 3" panose="020B0604020202020204" charset="0"/>
                <a:cs typeface="Times New Roman" pitchFamily="18" charset="0"/>
              </a:rPr>
              <a:t>youtube channel</a:t>
            </a:r>
            <a:endParaRPr lang="nb-NO" i="1" dirty="0">
              <a:latin typeface="Cabin 3" panose="020B0604020202020204" charset="0"/>
              <a:cs typeface="Times New Roman" pitchFamily="18" charset="0"/>
            </a:endParaRPr>
          </a:p>
        </p:txBody>
      </p:sp>
      <p:grpSp>
        <p:nvGrpSpPr>
          <p:cNvPr id="4" name="Group 3">
            <a:extLst>
              <a:ext uri="{FF2B5EF4-FFF2-40B4-BE49-F238E27FC236}">
                <a16:creationId xmlns:a16="http://schemas.microsoft.com/office/drawing/2014/main" id="{F3D6318E-C575-6EA3-AC95-9E4F999E4185}"/>
              </a:ext>
            </a:extLst>
          </p:cNvPr>
          <p:cNvGrpSpPr/>
          <p:nvPr/>
        </p:nvGrpSpPr>
        <p:grpSpPr>
          <a:xfrm>
            <a:off x="429637" y="8689925"/>
            <a:ext cx="3276250" cy="1310500"/>
            <a:chOff x="429637" y="8689925"/>
            <a:chExt cx="3276250" cy="1310500"/>
          </a:xfrm>
        </p:grpSpPr>
        <p:sp>
          <p:nvSpPr>
            <p:cNvPr id="8" name="Freeform 4">
              <a:extLst>
                <a:ext uri="{FF2B5EF4-FFF2-40B4-BE49-F238E27FC236}">
                  <a16:creationId xmlns:a16="http://schemas.microsoft.com/office/drawing/2014/main" id="{A063C02A-C67A-BE35-C8DA-21130475B133}"/>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6"/>
              <a:stretch>
                <a:fillRect/>
              </a:stretch>
            </a:blipFill>
          </p:spPr>
          <p:txBody>
            <a:bodyPr/>
            <a:lstStyle/>
            <a:p>
              <a:endParaRPr lang="en-US"/>
            </a:p>
          </p:txBody>
        </p:sp>
        <p:pic>
          <p:nvPicPr>
            <p:cNvPr id="9" name="Picture 8" descr="A logo for a company&#10;&#10;AI-generated content may be incorrect.">
              <a:extLst>
                <a:ext uri="{FF2B5EF4-FFF2-40B4-BE49-F238E27FC236}">
                  <a16:creationId xmlns:a16="http://schemas.microsoft.com/office/drawing/2014/main" id="{A652127A-0F52-40BA-0718-4A5E57E1117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1567920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822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1B0856-6639-9A18-F524-5480747B2306}"/>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9F68ACB5-278E-2E2B-422A-B6871E0BBC86}"/>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13E1B55E-96A9-0BD8-BD0D-78F7416301A8}"/>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0F28CEAB-9D6E-C45C-315D-D39818230788}"/>
              </a:ext>
            </a:extLst>
          </p:cNvPr>
          <p:cNvSpPr txBox="1"/>
          <p:nvPr/>
        </p:nvSpPr>
        <p:spPr>
          <a:xfrm>
            <a:off x="1488324" y="474550"/>
            <a:ext cx="16571075" cy="1157881"/>
          </a:xfrm>
          <a:prstGeom prst="rect">
            <a:avLst/>
          </a:prstGeom>
        </p:spPr>
        <p:txBody>
          <a:bodyPr wrap="square" lIns="0" tIns="0" rIns="0" bIns="0" rtlCol="0" anchor="t">
            <a:spAutoFit/>
          </a:bodyPr>
          <a:lstStyle/>
          <a:p>
            <a:pPr algn="l">
              <a:lnSpc>
                <a:spcPts val="9792"/>
              </a:lnSpc>
            </a:pPr>
            <a:r>
              <a:rPr lang="pl-PL" sz="5400" dirty="0">
                <a:solidFill>
                  <a:srgbClr val="2D4459"/>
                </a:solidFill>
                <a:latin typeface="Cabin 1"/>
                <a:ea typeface="Cabin 1"/>
                <a:cs typeface="Cabin 1"/>
                <a:sym typeface="Cabin 1"/>
              </a:rPr>
              <a:t>Proactive inspection</a:t>
            </a:r>
            <a:endParaRPr lang="en-US" sz="6800" dirty="0">
              <a:solidFill>
                <a:srgbClr val="2D4459"/>
              </a:solidFill>
              <a:latin typeface="Cabin 1"/>
              <a:ea typeface="Cabin 1"/>
              <a:cs typeface="Cabin 1"/>
              <a:sym typeface="Cabin 1"/>
            </a:endParaRPr>
          </a:p>
        </p:txBody>
      </p:sp>
      <p:grpSp>
        <p:nvGrpSpPr>
          <p:cNvPr id="11" name="Group 2">
            <a:extLst>
              <a:ext uri="{FF2B5EF4-FFF2-40B4-BE49-F238E27FC236}">
                <a16:creationId xmlns:a16="http://schemas.microsoft.com/office/drawing/2014/main" id="{E4D11B3C-C2CB-064A-ED44-9CF44DC3549C}"/>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18576510-7417-43C3-D8B8-21E4F82544A5}"/>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6" name="TextBox 6">
            <a:extLst>
              <a:ext uri="{FF2B5EF4-FFF2-40B4-BE49-F238E27FC236}">
                <a16:creationId xmlns:a16="http://schemas.microsoft.com/office/drawing/2014/main" id="{B82F0796-409D-258E-87E5-F10452DCC75B}"/>
              </a:ext>
            </a:extLst>
          </p:cNvPr>
          <p:cNvSpPr txBox="1"/>
          <p:nvPr/>
        </p:nvSpPr>
        <p:spPr>
          <a:xfrm>
            <a:off x="1295400" y="2031019"/>
            <a:ext cx="11506200" cy="629981"/>
          </a:xfrm>
          <a:prstGeom prst="rect">
            <a:avLst/>
          </a:prstGeom>
        </p:spPr>
        <p:txBody>
          <a:bodyPr wrap="square" lIns="0" tIns="0" rIns="0" bIns="0" rtlCol="0" anchor="t">
            <a:spAutoFit/>
          </a:bodyPr>
          <a:lstStyle/>
          <a:p>
            <a:pPr marL="214313" lvl="1" algn="l">
              <a:lnSpc>
                <a:spcPct val="200000"/>
              </a:lnSpc>
            </a:pPr>
            <a:r>
              <a:rPr lang="pl-PL" sz="2400" b="1" dirty="0">
                <a:solidFill>
                  <a:srgbClr val="515454"/>
                </a:solidFill>
                <a:latin typeface="Cabin 3"/>
                <a:ea typeface="Cabin 3"/>
                <a:cs typeface="Cabin 3"/>
                <a:sym typeface="Cabin 3"/>
              </a:rPr>
              <a:t>Advance internal inspection - </a:t>
            </a:r>
            <a:r>
              <a:rPr lang="en-GB" sz="2400" b="1" dirty="0">
                <a:solidFill>
                  <a:srgbClr val="515454"/>
                </a:solidFill>
                <a:latin typeface="Cabin 3"/>
                <a:ea typeface="Cabin 3"/>
                <a:cs typeface="Cabin 3"/>
                <a:sym typeface="Cabin 3"/>
              </a:rPr>
              <a:t>borescope</a:t>
            </a:r>
            <a:endParaRPr lang="en-US" sz="2400" b="1" dirty="0">
              <a:solidFill>
                <a:srgbClr val="515454"/>
              </a:solidFill>
              <a:latin typeface="Cabin 3"/>
              <a:ea typeface="Cabin 3"/>
              <a:cs typeface="Cabin 3"/>
              <a:sym typeface="Cabin 3"/>
            </a:endParaRPr>
          </a:p>
        </p:txBody>
      </p:sp>
      <p:pic>
        <p:nvPicPr>
          <p:cNvPr id="8" name="Picture 2" descr="GEARBOX AND MAIN SHAFT INSPECTION - Ventum Academy English">
            <a:extLst>
              <a:ext uri="{FF2B5EF4-FFF2-40B4-BE49-F238E27FC236}">
                <a16:creationId xmlns:a16="http://schemas.microsoft.com/office/drawing/2014/main" id="{6C427854-9A32-946A-7D43-37FD23733E2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62400" y="2825691"/>
            <a:ext cx="9403583" cy="6269055"/>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a:extLst>
              <a:ext uri="{FF2B5EF4-FFF2-40B4-BE49-F238E27FC236}">
                <a16:creationId xmlns:a16="http://schemas.microsoft.com/office/drawing/2014/main" id="{A749038C-96F7-DDCA-94A9-D9C6EFA0F776}"/>
              </a:ext>
            </a:extLst>
          </p:cNvPr>
          <p:cNvGrpSpPr/>
          <p:nvPr/>
        </p:nvGrpSpPr>
        <p:grpSpPr>
          <a:xfrm>
            <a:off x="429637" y="8689925"/>
            <a:ext cx="3276250" cy="1310500"/>
            <a:chOff x="429637" y="8689925"/>
            <a:chExt cx="3276250" cy="1310500"/>
          </a:xfrm>
        </p:grpSpPr>
        <p:sp>
          <p:nvSpPr>
            <p:cNvPr id="5" name="Freeform 4">
              <a:extLst>
                <a:ext uri="{FF2B5EF4-FFF2-40B4-BE49-F238E27FC236}">
                  <a16:creationId xmlns:a16="http://schemas.microsoft.com/office/drawing/2014/main" id="{4575D8BD-8A19-6590-7389-AA3DAA84EFA0}"/>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4"/>
              <a:stretch>
                <a:fillRect/>
              </a:stretch>
            </a:blipFill>
          </p:spPr>
          <p:txBody>
            <a:bodyPr/>
            <a:lstStyle/>
            <a:p>
              <a:endParaRPr lang="en-US"/>
            </a:p>
          </p:txBody>
        </p:sp>
        <p:pic>
          <p:nvPicPr>
            <p:cNvPr id="10" name="Picture 9" descr="A logo for a company&#10;&#10;AI-generated content may be incorrect.">
              <a:extLst>
                <a:ext uri="{FF2B5EF4-FFF2-40B4-BE49-F238E27FC236}">
                  <a16:creationId xmlns:a16="http://schemas.microsoft.com/office/drawing/2014/main" id="{9D372591-98E9-650D-4E10-C269DE039E6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44381540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758BF6-ACB7-B0A0-55F2-3207D7FB80DF}"/>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1AF19FA4-0623-8EDF-7DEF-6D8B1468E236}"/>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449CE2F9-B106-A723-DE32-0DCB2D8BE57B}"/>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25C216DD-A239-A7C8-4D5F-3039055A1BCD}"/>
              </a:ext>
            </a:extLst>
          </p:cNvPr>
          <p:cNvSpPr txBox="1"/>
          <p:nvPr/>
        </p:nvSpPr>
        <p:spPr>
          <a:xfrm>
            <a:off x="1488324" y="474550"/>
            <a:ext cx="16571075" cy="1157881"/>
          </a:xfrm>
          <a:prstGeom prst="rect">
            <a:avLst/>
          </a:prstGeom>
        </p:spPr>
        <p:txBody>
          <a:bodyPr wrap="square" lIns="0" tIns="0" rIns="0" bIns="0" rtlCol="0" anchor="t">
            <a:spAutoFit/>
          </a:bodyPr>
          <a:lstStyle/>
          <a:p>
            <a:pPr algn="l">
              <a:lnSpc>
                <a:spcPts val="9792"/>
              </a:lnSpc>
            </a:pPr>
            <a:r>
              <a:rPr lang="pl-PL" sz="5400" dirty="0">
                <a:solidFill>
                  <a:srgbClr val="2D4459"/>
                </a:solidFill>
                <a:latin typeface="Cabin 1"/>
                <a:ea typeface="Cabin 1"/>
                <a:cs typeface="Cabin 1"/>
                <a:sym typeface="Cabin 1"/>
              </a:rPr>
              <a:t>Proactive inspection</a:t>
            </a:r>
            <a:endParaRPr lang="en-US" sz="6800" dirty="0">
              <a:solidFill>
                <a:srgbClr val="2D4459"/>
              </a:solidFill>
              <a:latin typeface="Cabin 1"/>
              <a:ea typeface="Cabin 1"/>
              <a:cs typeface="Cabin 1"/>
              <a:sym typeface="Cabin 1"/>
            </a:endParaRPr>
          </a:p>
        </p:txBody>
      </p:sp>
      <p:grpSp>
        <p:nvGrpSpPr>
          <p:cNvPr id="11" name="Group 2">
            <a:extLst>
              <a:ext uri="{FF2B5EF4-FFF2-40B4-BE49-F238E27FC236}">
                <a16:creationId xmlns:a16="http://schemas.microsoft.com/office/drawing/2014/main" id="{CECE48C1-B3FD-13D5-19D4-42512A5F0261}"/>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B775ED53-2E04-1F54-55F1-36242F476646}"/>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6" name="TextBox 6">
            <a:extLst>
              <a:ext uri="{FF2B5EF4-FFF2-40B4-BE49-F238E27FC236}">
                <a16:creationId xmlns:a16="http://schemas.microsoft.com/office/drawing/2014/main" id="{4042362B-A090-DF7A-6906-0485B345C5A6}"/>
              </a:ext>
            </a:extLst>
          </p:cNvPr>
          <p:cNvSpPr txBox="1"/>
          <p:nvPr/>
        </p:nvSpPr>
        <p:spPr>
          <a:xfrm>
            <a:off x="1295400" y="2031019"/>
            <a:ext cx="11506200" cy="629981"/>
          </a:xfrm>
          <a:prstGeom prst="rect">
            <a:avLst/>
          </a:prstGeom>
        </p:spPr>
        <p:txBody>
          <a:bodyPr wrap="square" lIns="0" tIns="0" rIns="0" bIns="0" rtlCol="0" anchor="t">
            <a:spAutoFit/>
          </a:bodyPr>
          <a:lstStyle/>
          <a:p>
            <a:pPr marL="214313" lvl="1" algn="l">
              <a:lnSpc>
                <a:spcPct val="200000"/>
              </a:lnSpc>
            </a:pPr>
            <a:r>
              <a:rPr lang="pl-PL" sz="2400" b="1" dirty="0">
                <a:solidFill>
                  <a:srgbClr val="515454"/>
                </a:solidFill>
                <a:latin typeface="Cabin 3"/>
                <a:ea typeface="Cabin 3"/>
                <a:cs typeface="Cabin 3"/>
                <a:sym typeface="Cabin 3"/>
              </a:rPr>
              <a:t>Advance internal inspection –</a:t>
            </a:r>
            <a:r>
              <a:rPr lang="en-GB" sz="2400" b="1" dirty="0">
                <a:solidFill>
                  <a:srgbClr val="515454"/>
                </a:solidFill>
                <a:latin typeface="Cabin 3"/>
                <a:ea typeface="Cabin 3"/>
                <a:cs typeface="Cabin 3"/>
                <a:sym typeface="Cabin 3"/>
              </a:rPr>
              <a:t> borescope inspection</a:t>
            </a:r>
            <a:endParaRPr lang="en-US" sz="2400" b="1" dirty="0">
              <a:solidFill>
                <a:srgbClr val="515454"/>
              </a:solidFill>
              <a:latin typeface="Cabin 3"/>
              <a:ea typeface="Cabin 3"/>
              <a:cs typeface="Cabin 3"/>
              <a:sym typeface="Cabin 3"/>
            </a:endParaRPr>
          </a:p>
        </p:txBody>
      </p:sp>
      <p:sp>
        <p:nvSpPr>
          <p:cNvPr id="8" name="TekstSylinder 7">
            <a:extLst>
              <a:ext uri="{FF2B5EF4-FFF2-40B4-BE49-F238E27FC236}">
                <a16:creationId xmlns:a16="http://schemas.microsoft.com/office/drawing/2014/main" id="{CBB4AB10-2BEC-E958-8B94-43CBB20F1394}"/>
              </a:ext>
            </a:extLst>
          </p:cNvPr>
          <p:cNvSpPr txBox="1"/>
          <p:nvPr/>
        </p:nvSpPr>
        <p:spPr>
          <a:xfrm>
            <a:off x="9677400" y="8632085"/>
            <a:ext cx="4472723" cy="460960"/>
          </a:xfrm>
          <a:prstGeom prst="rect">
            <a:avLst/>
          </a:prstGeom>
          <a:noFill/>
        </p:spPr>
        <p:txBody>
          <a:bodyPr wrap="square" rtlCol="0">
            <a:spAutoFit/>
          </a:bodyPr>
          <a:lstStyle/>
          <a:p>
            <a:pPr>
              <a:lnSpc>
                <a:spcPct val="150000"/>
              </a:lnSpc>
              <a:spcAft>
                <a:spcPts val="1200"/>
              </a:spcAft>
            </a:pPr>
            <a:r>
              <a:rPr lang="pl-PL" i="1" dirty="0">
                <a:latin typeface="Cabin 3" panose="020B0604020202020204" charset="0"/>
                <a:cs typeface="Times New Roman" pitchFamily="18" charset="0"/>
              </a:rPr>
              <a:t>Source: </a:t>
            </a:r>
            <a:r>
              <a:rPr lang="en-GB" i="1" dirty="0">
                <a:latin typeface="Cabin 3" panose="020B0604020202020204" charset="0"/>
                <a:cs typeface="Times New Roman" pitchFamily="18" charset="0"/>
              </a:rPr>
              <a:t>EVIDENT Industrial </a:t>
            </a:r>
            <a:r>
              <a:rPr lang="pl-PL" i="1" dirty="0">
                <a:latin typeface="Cabin 3" panose="020B0604020202020204" charset="0"/>
                <a:cs typeface="Times New Roman" pitchFamily="18" charset="0"/>
              </a:rPr>
              <a:t>youtube channel</a:t>
            </a:r>
            <a:endParaRPr lang="nb-NO" i="1" dirty="0">
              <a:latin typeface="Cabin 3" panose="020B0604020202020204" charset="0"/>
              <a:cs typeface="Times New Roman" pitchFamily="18" charset="0"/>
            </a:endParaRPr>
          </a:p>
        </p:txBody>
      </p:sp>
      <p:pic>
        <p:nvPicPr>
          <p:cNvPr id="9" name="videoplayback (4)">
            <a:hlinkClick r:id="" action="ppaction://media"/>
            <a:extLst>
              <a:ext uri="{FF2B5EF4-FFF2-40B4-BE49-F238E27FC236}">
                <a16:creationId xmlns:a16="http://schemas.microsoft.com/office/drawing/2014/main" id="{FEEC1CBF-8C6E-095F-AB87-0532A2B7CDCE}"/>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783169" y="2786266"/>
            <a:ext cx="10366954" cy="5831411"/>
          </a:xfrm>
          <a:prstGeom prst="rect">
            <a:avLst/>
          </a:prstGeom>
        </p:spPr>
      </p:pic>
      <p:grpSp>
        <p:nvGrpSpPr>
          <p:cNvPr id="4" name="Group 3">
            <a:extLst>
              <a:ext uri="{FF2B5EF4-FFF2-40B4-BE49-F238E27FC236}">
                <a16:creationId xmlns:a16="http://schemas.microsoft.com/office/drawing/2014/main" id="{7A8F87A9-ABDF-8A20-52BD-3F1CDF4BDA41}"/>
              </a:ext>
            </a:extLst>
          </p:cNvPr>
          <p:cNvGrpSpPr/>
          <p:nvPr/>
        </p:nvGrpSpPr>
        <p:grpSpPr>
          <a:xfrm>
            <a:off x="429637" y="8689925"/>
            <a:ext cx="3276250" cy="1310500"/>
            <a:chOff x="429637" y="8689925"/>
            <a:chExt cx="3276250" cy="1310500"/>
          </a:xfrm>
        </p:grpSpPr>
        <p:sp>
          <p:nvSpPr>
            <p:cNvPr id="5" name="Freeform 4">
              <a:extLst>
                <a:ext uri="{FF2B5EF4-FFF2-40B4-BE49-F238E27FC236}">
                  <a16:creationId xmlns:a16="http://schemas.microsoft.com/office/drawing/2014/main" id="{5733C8ED-B88B-7A78-D509-84D3F1810D16}"/>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6"/>
              <a:stretch>
                <a:fillRect/>
              </a:stretch>
            </a:blipFill>
          </p:spPr>
          <p:txBody>
            <a:bodyPr/>
            <a:lstStyle/>
            <a:p>
              <a:endParaRPr lang="en-US"/>
            </a:p>
          </p:txBody>
        </p:sp>
        <p:pic>
          <p:nvPicPr>
            <p:cNvPr id="13" name="Picture 12" descr="A logo for a company&#10;&#10;AI-generated content may be incorrect.">
              <a:extLst>
                <a:ext uri="{FF2B5EF4-FFF2-40B4-BE49-F238E27FC236}">
                  <a16:creationId xmlns:a16="http://schemas.microsoft.com/office/drawing/2014/main" id="{7F1B0D59-B8B3-0949-187C-F92CC239C63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1143132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32347"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B152D3-63FA-8F14-0A4A-988C3168ECBE}"/>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BB7A8E70-7572-B0A4-0604-BFFF8E9743A1}"/>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ED68F4E1-0D98-B723-4117-73F66559234B}"/>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84350003-78A9-7C37-D51A-36BA26805184}"/>
              </a:ext>
            </a:extLst>
          </p:cNvPr>
          <p:cNvSpPr txBox="1"/>
          <p:nvPr/>
        </p:nvSpPr>
        <p:spPr>
          <a:xfrm>
            <a:off x="1488324" y="474550"/>
            <a:ext cx="16571075" cy="1113575"/>
          </a:xfrm>
          <a:prstGeom prst="rect">
            <a:avLst/>
          </a:prstGeom>
        </p:spPr>
        <p:txBody>
          <a:bodyPr wrap="square" lIns="0" tIns="0" rIns="0" bIns="0" rtlCol="0" anchor="t">
            <a:spAutoFit/>
          </a:bodyPr>
          <a:lstStyle/>
          <a:p>
            <a:pPr algn="l">
              <a:lnSpc>
                <a:spcPts val="9792"/>
              </a:lnSpc>
            </a:pPr>
            <a:r>
              <a:rPr lang="en-US" sz="5400" dirty="0">
                <a:solidFill>
                  <a:srgbClr val="2D4459"/>
                </a:solidFill>
                <a:latin typeface="Cabin 1"/>
                <a:ea typeface="Cabin 1"/>
                <a:cs typeface="Cabin 1"/>
                <a:sym typeface="Cabin 1"/>
              </a:rPr>
              <a:t>Safety signs</a:t>
            </a:r>
            <a:endParaRPr lang="en-US" sz="6800" dirty="0">
              <a:solidFill>
                <a:srgbClr val="2D4459"/>
              </a:solidFill>
              <a:latin typeface="Cabin 1"/>
              <a:ea typeface="Cabin 1"/>
              <a:cs typeface="Cabin 1"/>
              <a:sym typeface="Cabin 1"/>
            </a:endParaRPr>
          </a:p>
        </p:txBody>
      </p:sp>
      <p:pic>
        <p:nvPicPr>
          <p:cNvPr id="6" name="Picture 2" descr="Image result for mechanical safety signs">
            <a:extLst>
              <a:ext uri="{FF2B5EF4-FFF2-40B4-BE49-F238E27FC236}">
                <a16:creationId xmlns:a16="http://schemas.microsoft.com/office/drawing/2014/main" id="{61ACF42F-CB34-0F3E-8EF2-5B8FEC2E78C3}"/>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914400" y="2705100"/>
            <a:ext cx="6822346" cy="511676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5">
            <a:extLst>
              <a:ext uri="{FF2B5EF4-FFF2-40B4-BE49-F238E27FC236}">
                <a16:creationId xmlns:a16="http://schemas.microsoft.com/office/drawing/2014/main" id="{3CEF5979-D448-C91A-CAD7-BF2100244176}"/>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7848600" y="2252037"/>
            <a:ext cx="5157128" cy="5649220"/>
          </a:xfrm>
          <a:prstGeom prst="rect">
            <a:avLst/>
          </a:prstGeom>
        </p:spPr>
      </p:pic>
      <p:pic>
        <p:nvPicPr>
          <p:cNvPr id="10" name="Picture 2">
            <a:extLst>
              <a:ext uri="{FF2B5EF4-FFF2-40B4-BE49-F238E27FC236}">
                <a16:creationId xmlns:a16="http://schemas.microsoft.com/office/drawing/2014/main" id="{BA51BD61-DD6A-EEDD-1FF6-4C3BD28C2649}"/>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3335000" y="2252037"/>
            <a:ext cx="4236915" cy="5649220"/>
          </a:xfrm>
          <a:prstGeom prst="rect">
            <a:avLst/>
          </a:prstGeom>
        </p:spPr>
      </p:pic>
      <p:grpSp>
        <p:nvGrpSpPr>
          <p:cNvPr id="11" name="Group 2">
            <a:extLst>
              <a:ext uri="{FF2B5EF4-FFF2-40B4-BE49-F238E27FC236}">
                <a16:creationId xmlns:a16="http://schemas.microsoft.com/office/drawing/2014/main" id="{166D6344-A250-5ABF-80F2-91BE21D2B265}"/>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722CFCC3-59EA-DB48-64A9-06CA3783B024}"/>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grpSp>
        <p:nvGrpSpPr>
          <p:cNvPr id="4" name="Group 3">
            <a:extLst>
              <a:ext uri="{FF2B5EF4-FFF2-40B4-BE49-F238E27FC236}">
                <a16:creationId xmlns:a16="http://schemas.microsoft.com/office/drawing/2014/main" id="{DEAD98B1-E702-8538-0715-77803B9F3B15}"/>
              </a:ext>
            </a:extLst>
          </p:cNvPr>
          <p:cNvGrpSpPr/>
          <p:nvPr/>
        </p:nvGrpSpPr>
        <p:grpSpPr>
          <a:xfrm>
            <a:off x="429637" y="8689925"/>
            <a:ext cx="3276250" cy="1310500"/>
            <a:chOff x="429637" y="8689925"/>
            <a:chExt cx="3276250" cy="1310500"/>
          </a:xfrm>
        </p:grpSpPr>
        <p:sp>
          <p:nvSpPr>
            <p:cNvPr id="9" name="Freeform 4">
              <a:extLst>
                <a:ext uri="{FF2B5EF4-FFF2-40B4-BE49-F238E27FC236}">
                  <a16:creationId xmlns:a16="http://schemas.microsoft.com/office/drawing/2014/main" id="{DFBB8041-60A1-2EB5-E149-8D3FC1F3A2BA}"/>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6"/>
              <a:stretch>
                <a:fillRect/>
              </a:stretch>
            </a:blipFill>
          </p:spPr>
          <p:txBody>
            <a:bodyPr/>
            <a:lstStyle/>
            <a:p>
              <a:endParaRPr lang="en-US"/>
            </a:p>
          </p:txBody>
        </p:sp>
        <p:pic>
          <p:nvPicPr>
            <p:cNvPr id="13" name="Picture 12" descr="A logo for a company&#10;&#10;AI-generated content may be incorrect.">
              <a:extLst>
                <a:ext uri="{FF2B5EF4-FFF2-40B4-BE49-F238E27FC236}">
                  <a16:creationId xmlns:a16="http://schemas.microsoft.com/office/drawing/2014/main" id="{D1CF773C-A8EB-0A5C-232C-1ADB263C8F3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48226892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8DBAFB-EF46-57BA-AB10-367C6D30E8C4}"/>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C0457298-EDF4-BE17-C559-9D7B19E30DDD}"/>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CD0C5481-A2E6-A23B-FF14-95EACC4519B8}"/>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B6BA556E-F4AF-5745-C9D3-6223B98FB985}"/>
              </a:ext>
            </a:extLst>
          </p:cNvPr>
          <p:cNvSpPr txBox="1"/>
          <p:nvPr/>
        </p:nvSpPr>
        <p:spPr>
          <a:xfrm>
            <a:off x="1488324" y="474550"/>
            <a:ext cx="16571075" cy="1157881"/>
          </a:xfrm>
          <a:prstGeom prst="rect">
            <a:avLst/>
          </a:prstGeom>
        </p:spPr>
        <p:txBody>
          <a:bodyPr wrap="square" lIns="0" tIns="0" rIns="0" bIns="0" rtlCol="0" anchor="t">
            <a:spAutoFit/>
          </a:bodyPr>
          <a:lstStyle/>
          <a:p>
            <a:pPr algn="l">
              <a:lnSpc>
                <a:spcPts val="9792"/>
              </a:lnSpc>
            </a:pPr>
            <a:r>
              <a:rPr lang="pl-PL" sz="5400" dirty="0">
                <a:solidFill>
                  <a:srgbClr val="2D4459"/>
                </a:solidFill>
                <a:latin typeface="Cabin 1"/>
                <a:ea typeface="Cabin 1"/>
                <a:cs typeface="Cabin 1"/>
                <a:sym typeface="Cabin 1"/>
              </a:rPr>
              <a:t>Proactive inspection</a:t>
            </a:r>
            <a:endParaRPr lang="en-US" sz="6800" dirty="0">
              <a:solidFill>
                <a:srgbClr val="2D4459"/>
              </a:solidFill>
              <a:latin typeface="Cabin 1"/>
              <a:ea typeface="Cabin 1"/>
              <a:cs typeface="Cabin 1"/>
              <a:sym typeface="Cabin 1"/>
            </a:endParaRPr>
          </a:p>
        </p:txBody>
      </p:sp>
      <p:grpSp>
        <p:nvGrpSpPr>
          <p:cNvPr id="11" name="Group 2">
            <a:extLst>
              <a:ext uri="{FF2B5EF4-FFF2-40B4-BE49-F238E27FC236}">
                <a16:creationId xmlns:a16="http://schemas.microsoft.com/office/drawing/2014/main" id="{0A9E1B3D-438D-7A3A-9CDD-DDF090256BFD}"/>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08C703C8-D931-F1F9-F81B-4B8D224C3F58}"/>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6" name="TextBox 6">
            <a:extLst>
              <a:ext uri="{FF2B5EF4-FFF2-40B4-BE49-F238E27FC236}">
                <a16:creationId xmlns:a16="http://schemas.microsoft.com/office/drawing/2014/main" id="{AAA4D9F7-86BE-F200-F608-D0FA9DEBEEFB}"/>
              </a:ext>
            </a:extLst>
          </p:cNvPr>
          <p:cNvSpPr txBox="1"/>
          <p:nvPr/>
        </p:nvSpPr>
        <p:spPr>
          <a:xfrm>
            <a:off x="1295400" y="2031019"/>
            <a:ext cx="11506200" cy="629981"/>
          </a:xfrm>
          <a:prstGeom prst="rect">
            <a:avLst/>
          </a:prstGeom>
        </p:spPr>
        <p:txBody>
          <a:bodyPr wrap="square" lIns="0" tIns="0" rIns="0" bIns="0" rtlCol="0" anchor="t">
            <a:spAutoFit/>
          </a:bodyPr>
          <a:lstStyle/>
          <a:p>
            <a:pPr marL="214313" lvl="1" algn="l">
              <a:lnSpc>
                <a:spcPct val="200000"/>
              </a:lnSpc>
            </a:pPr>
            <a:r>
              <a:rPr lang="pl-PL" sz="2400" b="1" dirty="0">
                <a:solidFill>
                  <a:srgbClr val="515454"/>
                </a:solidFill>
                <a:latin typeface="Cabin 3"/>
                <a:ea typeface="Cabin 3"/>
                <a:cs typeface="Cabin 3"/>
                <a:sym typeface="Cabin 3"/>
              </a:rPr>
              <a:t>Advance internal inspection – </a:t>
            </a:r>
            <a:r>
              <a:rPr lang="en-GB" sz="2400" b="1" dirty="0">
                <a:solidFill>
                  <a:srgbClr val="515454"/>
                </a:solidFill>
                <a:latin typeface="Cabin 3"/>
                <a:ea typeface="Cabin 3"/>
                <a:cs typeface="Cabin 3"/>
                <a:sym typeface="Cabin 3"/>
              </a:rPr>
              <a:t>example borescope inspection</a:t>
            </a:r>
            <a:endParaRPr lang="en-US" sz="2400" b="1" dirty="0">
              <a:solidFill>
                <a:srgbClr val="515454"/>
              </a:solidFill>
              <a:latin typeface="Cabin 3"/>
              <a:ea typeface="Cabin 3"/>
              <a:cs typeface="Cabin 3"/>
              <a:sym typeface="Cabin 3"/>
            </a:endParaRPr>
          </a:p>
        </p:txBody>
      </p:sp>
      <p:pic>
        <p:nvPicPr>
          <p:cNvPr id="5" name="videoplayback (2)">
            <a:hlinkClick r:id="" action="ppaction://media"/>
            <a:extLst>
              <a:ext uri="{FF2B5EF4-FFF2-40B4-BE49-F238E27FC236}">
                <a16:creationId xmlns:a16="http://schemas.microsoft.com/office/drawing/2014/main" id="{F0F3457C-9314-2800-1818-757D0D2DC525}"/>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4026398" y="2874783"/>
            <a:ext cx="10235204" cy="5757302"/>
          </a:xfrm>
          <a:prstGeom prst="rect">
            <a:avLst/>
          </a:prstGeom>
        </p:spPr>
      </p:pic>
      <p:sp>
        <p:nvSpPr>
          <p:cNvPr id="8" name="TekstSylinder 7">
            <a:extLst>
              <a:ext uri="{FF2B5EF4-FFF2-40B4-BE49-F238E27FC236}">
                <a16:creationId xmlns:a16="http://schemas.microsoft.com/office/drawing/2014/main" id="{D2A6A9EB-BA11-821F-9F1A-027EDFAF2871}"/>
              </a:ext>
            </a:extLst>
          </p:cNvPr>
          <p:cNvSpPr txBox="1"/>
          <p:nvPr/>
        </p:nvSpPr>
        <p:spPr>
          <a:xfrm>
            <a:off x="11098368" y="8632085"/>
            <a:ext cx="3406464" cy="460960"/>
          </a:xfrm>
          <a:prstGeom prst="rect">
            <a:avLst/>
          </a:prstGeom>
          <a:noFill/>
        </p:spPr>
        <p:txBody>
          <a:bodyPr wrap="square" rtlCol="0">
            <a:spAutoFit/>
          </a:bodyPr>
          <a:lstStyle/>
          <a:p>
            <a:pPr>
              <a:lnSpc>
                <a:spcPct val="150000"/>
              </a:lnSpc>
              <a:spcAft>
                <a:spcPts val="1200"/>
              </a:spcAft>
            </a:pPr>
            <a:r>
              <a:rPr lang="pl-PL" i="1" dirty="0">
                <a:latin typeface="Cabin 3" panose="020B0604020202020204" charset="0"/>
                <a:cs typeface="Times New Roman" pitchFamily="18" charset="0"/>
              </a:rPr>
              <a:t>Source: </a:t>
            </a:r>
            <a:r>
              <a:rPr lang="en-GB" i="1" dirty="0">
                <a:latin typeface="Cabin 3" panose="020B0604020202020204" charset="0"/>
                <a:cs typeface="Times New Roman" pitchFamily="18" charset="0"/>
              </a:rPr>
              <a:t>TCGM </a:t>
            </a:r>
            <a:r>
              <a:rPr lang="pl-PL" i="1" dirty="0">
                <a:latin typeface="Cabin 3" panose="020B0604020202020204" charset="0"/>
                <a:cs typeface="Times New Roman" pitchFamily="18" charset="0"/>
              </a:rPr>
              <a:t>youtube channel</a:t>
            </a:r>
            <a:endParaRPr lang="nb-NO" i="1" dirty="0">
              <a:latin typeface="Cabin 3" panose="020B0604020202020204" charset="0"/>
              <a:cs typeface="Times New Roman" pitchFamily="18" charset="0"/>
            </a:endParaRPr>
          </a:p>
        </p:txBody>
      </p:sp>
      <p:grpSp>
        <p:nvGrpSpPr>
          <p:cNvPr id="4" name="Group 3">
            <a:extLst>
              <a:ext uri="{FF2B5EF4-FFF2-40B4-BE49-F238E27FC236}">
                <a16:creationId xmlns:a16="http://schemas.microsoft.com/office/drawing/2014/main" id="{1C2F6E5B-5714-DED9-F2F2-BB46136E7798}"/>
              </a:ext>
            </a:extLst>
          </p:cNvPr>
          <p:cNvGrpSpPr/>
          <p:nvPr/>
        </p:nvGrpSpPr>
        <p:grpSpPr>
          <a:xfrm>
            <a:off x="429637" y="8689925"/>
            <a:ext cx="3276250" cy="1310500"/>
            <a:chOff x="429637" y="8689925"/>
            <a:chExt cx="3276250" cy="1310500"/>
          </a:xfrm>
        </p:grpSpPr>
        <p:sp>
          <p:nvSpPr>
            <p:cNvPr id="10" name="Freeform 4">
              <a:extLst>
                <a:ext uri="{FF2B5EF4-FFF2-40B4-BE49-F238E27FC236}">
                  <a16:creationId xmlns:a16="http://schemas.microsoft.com/office/drawing/2014/main" id="{6A077BF9-735D-9EFB-1057-D49E83856A44}"/>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6"/>
              <a:stretch>
                <a:fillRect/>
              </a:stretch>
            </a:blipFill>
          </p:spPr>
          <p:txBody>
            <a:bodyPr/>
            <a:lstStyle/>
            <a:p>
              <a:endParaRPr lang="en-US"/>
            </a:p>
          </p:txBody>
        </p:sp>
        <p:pic>
          <p:nvPicPr>
            <p:cNvPr id="13" name="Picture 12" descr="A logo for a company&#10;&#10;AI-generated content may be incorrect.">
              <a:extLst>
                <a:ext uri="{FF2B5EF4-FFF2-40B4-BE49-F238E27FC236}">
                  <a16:creationId xmlns:a16="http://schemas.microsoft.com/office/drawing/2014/main" id="{363E6FEA-9FC8-22C7-41AC-C07D78F812F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2044860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6795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021FD1-9ED8-DCD9-B311-636BB8FD9B57}"/>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E0085C2F-3A15-444B-26CA-C0A367AA5B7C}"/>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7AC05644-B23A-3F90-8311-6F6186692FFA}"/>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DC3F015F-D8A1-7307-C5B2-EA742A5B7509}"/>
              </a:ext>
            </a:extLst>
          </p:cNvPr>
          <p:cNvSpPr txBox="1"/>
          <p:nvPr/>
        </p:nvSpPr>
        <p:spPr>
          <a:xfrm>
            <a:off x="1488324" y="474550"/>
            <a:ext cx="16571075" cy="1157881"/>
          </a:xfrm>
          <a:prstGeom prst="rect">
            <a:avLst/>
          </a:prstGeom>
        </p:spPr>
        <p:txBody>
          <a:bodyPr wrap="square" lIns="0" tIns="0" rIns="0" bIns="0" rtlCol="0" anchor="t">
            <a:spAutoFit/>
          </a:bodyPr>
          <a:lstStyle/>
          <a:p>
            <a:pPr algn="l">
              <a:lnSpc>
                <a:spcPts val="9792"/>
              </a:lnSpc>
            </a:pPr>
            <a:r>
              <a:rPr lang="pl-PL" sz="5400" dirty="0">
                <a:solidFill>
                  <a:srgbClr val="2D4459"/>
                </a:solidFill>
                <a:latin typeface="Cabin 1"/>
                <a:ea typeface="Cabin 1"/>
                <a:cs typeface="Cabin 1"/>
                <a:sym typeface="Cabin 1"/>
              </a:rPr>
              <a:t>Proactive inspection</a:t>
            </a:r>
            <a:endParaRPr lang="en-US" sz="6800" dirty="0">
              <a:solidFill>
                <a:srgbClr val="2D4459"/>
              </a:solidFill>
              <a:latin typeface="Cabin 1"/>
              <a:ea typeface="Cabin 1"/>
              <a:cs typeface="Cabin 1"/>
              <a:sym typeface="Cabin 1"/>
            </a:endParaRPr>
          </a:p>
        </p:txBody>
      </p:sp>
      <p:grpSp>
        <p:nvGrpSpPr>
          <p:cNvPr id="11" name="Group 2">
            <a:extLst>
              <a:ext uri="{FF2B5EF4-FFF2-40B4-BE49-F238E27FC236}">
                <a16:creationId xmlns:a16="http://schemas.microsoft.com/office/drawing/2014/main" id="{CB36BD35-9444-4407-3F22-015E2CC64333}"/>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0F520530-4145-9BC9-C2CB-BB964A21CF0D}"/>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6" name="TextBox 6">
            <a:extLst>
              <a:ext uri="{FF2B5EF4-FFF2-40B4-BE49-F238E27FC236}">
                <a16:creationId xmlns:a16="http://schemas.microsoft.com/office/drawing/2014/main" id="{544F1734-CF3D-F8AF-C56F-5B8531512D74}"/>
              </a:ext>
            </a:extLst>
          </p:cNvPr>
          <p:cNvSpPr txBox="1"/>
          <p:nvPr/>
        </p:nvSpPr>
        <p:spPr>
          <a:xfrm>
            <a:off x="1295400" y="2031019"/>
            <a:ext cx="11506200" cy="629981"/>
          </a:xfrm>
          <a:prstGeom prst="rect">
            <a:avLst/>
          </a:prstGeom>
        </p:spPr>
        <p:txBody>
          <a:bodyPr wrap="square" lIns="0" tIns="0" rIns="0" bIns="0" rtlCol="0" anchor="t">
            <a:spAutoFit/>
          </a:bodyPr>
          <a:lstStyle/>
          <a:p>
            <a:pPr marL="214313" lvl="1" algn="l">
              <a:lnSpc>
                <a:spcPct val="200000"/>
              </a:lnSpc>
            </a:pPr>
            <a:r>
              <a:rPr lang="pl-PL" sz="2400" b="1" dirty="0">
                <a:solidFill>
                  <a:srgbClr val="515454"/>
                </a:solidFill>
                <a:latin typeface="Cabin 3"/>
                <a:ea typeface="Cabin 3"/>
                <a:cs typeface="Cabin 3"/>
                <a:sym typeface="Cabin 3"/>
              </a:rPr>
              <a:t>Findings example</a:t>
            </a:r>
            <a:endParaRPr lang="en-US" sz="2400" b="1" dirty="0">
              <a:solidFill>
                <a:srgbClr val="515454"/>
              </a:solidFill>
              <a:latin typeface="Cabin 3"/>
              <a:ea typeface="Cabin 3"/>
              <a:cs typeface="Cabin 3"/>
              <a:sym typeface="Cabin 3"/>
            </a:endParaRPr>
          </a:p>
        </p:txBody>
      </p:sp>
      <p:pic>
        <p:nvPicPr>
          <p:cNvPr id="8" name="Picture 2" descr="How to Inspect a Gearbox">
            <a:extLst>
              <a:ext uri="{FF2B5EF4-FFF2-40B4-BE49-F238E27FC236}">
                <a16:creationId xmlns:a16="http://schemas.microsoft.com/office/drawing/2014/main" id="{F6D8823A-1E85-368F-B775-0939114A5D4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88324" y="5791759"/>
            <a:ext cx="4637744" cy="288526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Gear micro-pitting (grey staining) contact fatigue damage. | Download  Scientific Diagram">
            <a:extLst>
              <a:ext uri="{FF2B5EF4-FFF2-40B4-BE49-F238E27FC236}">
                <a16:creationId xmlns:a16="http://schemas.microsoft.com/office/drawing/2014/main" id="{31455969-5264-2457-CC55-0C690CC6955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02411" y="2786267"/>
            <a:ext cx="4740535" cy="3076373"/>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Macro-pitting fatigue damage on gear teeth. | Download Scientific Diagram">
            <a:extLst>
              <a:ext uri="{FF2B5EF4-FFF2-40B4-BE49-F238E27FC236}">
                <a16:creationId xmlns:a16="http://schemas.microsoft.com/office/drawing/2014/main" id="{06135D2C-51C3-53AE-30DD-FA3BC320FF6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88324" y="2786267"/>
            <a:ext cx="4637745" cy="3076373"/>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8" descr="Why Wind Turbine Gearboxes Fail, How Failures Can Be Prevented">
            <a:extLst>
              <a:ext uri="{FF2B5EF4-FFF2-40B4-BE49-F238E27FC236}">
                <a16:creationId xmlns:a16="http://schemas.microsoft.com/office/drawing/2014/main" id="{6D62933B-33F3-7CC7-E649-9343EA80A25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23794" y="5824565"/>
            <a:ext cx="4729615" cy="2885263"/>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a:extLst>
              <a:ext uri="{FF2B5EF4-FFF2-40B4-BE49-F238E27FC236}">
                <a16:creationId xmlns:a16="http://schemas.microsoft.com/office/drawing/2014/main" id="{67DCF918-7510-EAAE-9E18-C3A9F85E5CB4}"/>
              </a:ext>
            </a:extLst>
          </p:cNvPr>
          <p:cNvGrpSpPr/>
          <p:nvPr/>
        </p:nvGrpSpPr>
        <p:grpSpPr>
          <a:xfrm>
            <a:off x="429637" y="8689925"/>
            <a:ext cx="3276250" cy="1310500"/>
            <a:chOff x="429637" y="8689925"/>
            <a:chExt cx="3276250" cy="1310500"/>
          </a:xfrm>
        </p:grpSpPr>
        <p:sp>
          <p:nvSpPr>
            <p:cNvPr id="5" name="Freeform 4">
              <a:extLst>
                <a:ext uri="{FF2B5EF4-FFF2-40B4-BE49-F238E27FC236}">
                  <a16:creationId xmlns:a16="http://schemas.microsoft.com/office/drawing/2014/main" id="{D0945B6B-04CF-D2FF-DB6C-A837BFE93AE8}"/>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7"/>
              <a:stretch>
                <a:fillRect/>
              </a:stretch>
            </a:blipFill>
          </p:spPr>
          <p:txBody>
            <a:bodyPr/>
            <a:lstStyle/>
            <a:p>
              <a:endParaRPr lang="en-US"/>
            </a:p>
          </p:txBody>
        </p:sp>
        <p:pic>
          <p:nvPicPr>
            <p:cNvPr id="15" name="Picture 14" descr="A logo for a company&#10;&#10;AI-generated content may be incorrect.">
              <a:extLst>
                <a:ext uri="{FF2B5EF4-FFF2-40B4-BE49-F238E27FC236}">
                  <a16:creationId xmlns:a16="http://schemas.microsoft.com/office/drawing/2014/main" id="{3A805E1F-F843-616A-EF9B-A75F2151B45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304309979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EF7D5-4670-3D60-95C1-EE08B048DE57}"/>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1A20441F-7B1C-F471-C896-8F6041D521C8}"/>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8B18BC2A-3948-334C-8DCA-79D6934994D4}"/>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C8B0D512-B33A-B0CC-2D42-126BE7ECE85E}"/>
              </a:ext>
            </a:extLst>
          </p:cNvPr>
          <p:cNvSpPr txBox="1"/>
          <p:nvPr/>
        </p:nvSpPr>
        <p:spPr>
          <a:xfrm>
            <a:off x="1488324" y="474550"/>
            <a:ext cx="16571075" cy="1157881"/>
          </a:xfrm>
          <a:prstGeom prst="rect">
            <a:avLst/>
          </a:prstGeom>
        </p:spPr>
        <p:txBody>
          <a:bodyPr wrap="square" lIns="0" tIns="0" rIns="0" bIns="0" rtlCol="0" anchor="t">
            <a:spAutoFit/>
          </a:bodyPr>
          <a:lstStyle/>
          <a:p>
            <a:pPr algn="l">
              <a:lnSpc>
                <a:spcPts val="9792"/>
              </a:lnSpc>
            </a:pPr>
            <a:r>
              <a:rPr lang="pl-PL" sz="5400" dirty="0">
                <a:solidFill>
                  <a:srgbClr val="2D4459"/>
                </a:solidFill>
                <a:latin typeface="Cabin 1"/>
                <a:ea typeface="Cabin 1"/>
                <a:cs typeface="Cabin 1"/>
                <a:sym typeface="Cabin 1"/>
              </a:rPr>
              <a:t>Maintenance documentation</a:t>
            </a:r>
            <a:endParaRPr lang="en-US" sz="6800" dirty="0">
              <a:solidFill>
                <a:srgbClr val="2D4459"/>
              </a:solidFill>
              <a:latin typeface="Cabin 1"/>
              <a:ea typeface="Cabin 1"/>
              <a:cs typeface="Cabin 1"/>
              <a:sym typeface="Cabin 1"/>
            </a:endParaRPr>
          </a:p>
        </p:txBody>
      </p:sp>
      <p:grpSp>
        <p:nvGrpSpPr>
          <p:cNvPr id="11" name="Group 2">
            <a:extLst>
              <a:ext uri="{FF2B5EF4-FFF2-40B4-BE49-F238E27FC236}">
                <a16:creationId xmlns:a16="http://schemas.microsoft.com/office/drawing/2014/main" id="{A17588E6-FA72-E73C-6547-374F07CDB4B4}"/>
              </a:ext>
            </a:extLst>
          </p:cNvPr>
          <p:cNvGrpSpPr/>
          <p:nvPr/>
        </p:nvGrpSpPr>
        <p:grpSpPr>
          <a:xfrm>
            <a:off x="-18198" y="1628386"/>
            <a:ext cx="14267597" cy="162313"/>
            <a:chOff x="0" y="0"/>
            <a:chExt cx="13299088" cy="142613"/>
          </a:xfrm>
        </p:grpSpPr>
        <p:sp>
          <p:nvSpPr>
            <p:cNvPr id="12" name="Freeform 3">
              <a:extLst>
                <a:ext uri="{FF2B5EF4-FFF2-40B4-BE49-F238E27FC236}">
                  <a16:creationId xmlns:a16="http://schemas.microsoft.com/office/drawing/2014/main" id="{0A3E888D-0BE6-6B1B-2FBF-048136646516}"/>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sp>
        <p:nvSpPr>
          <p:cNvPr id="6" name="TextBox 6">
            <a:extLst>
              <a:ext uri="{FF2B5EF4-FFF2-40B4-BE49-F238E27FC236}">
                <a16:creationId xmlns:a16="http://schemas.microsoft.com/office/drawing/2014/main" id="{837133F9-C7C7-DB3E-D78B-05656B176308}"/>
              </a:ext>
            </a:extLst>
          </p:cNvPr>
          <p:cNvSpPr txBox="1"/>
          <p:nvPr/>
        </p:nvSpPr>
        <p:spPr>
          <a:xfrm>
            <a:off x="1295400" y="2031019"/>
            <a:ext cx="10210800" cy="5061963"/>
          </a:xfrm>
          <a:prstGeom prst="rect">
            <a:avLst/>
          </a:prstGeom>
        </p:spPr>
        <p:txBody>
          <a:bodyPr wrap="square" lIns="0" tIns="0" rIns="0" bIns="0" rtlCol="0" anchor="t">
            <a:spAutoFit/>
          </a:bodyPr>
          <a:lstStyle/>
          <a:p>
            <a:pPr marL="214313" lvl="1" algn="l">
              <a:lnSpc>
                <a:spcPct val="200000"/>
              </a:lnSpc>
            </a:pPr>
            <a:r>
              <a:rPr lang="pl-PL" sz="2400" b="1" dirty="0">
                <a:solidFill>
                  <a:srgbClr val="515454"/>
                </a:solidFill>
                <a:latin typeface="Cabin 3"/>
                <a:ea typeface="Cabin 3"/>
                <a:cs typeface="Cabin 3"/>
                <a:sym typeface="Cabin 3"/>
              </a:rPr>
              <a:t>Suggestions h</a:t>
            </a:r>
            <a:r>
              <a:rPr lang="en-US" sz="2400" b="1" dirty="0">
                <a:solidFill>
                  <a:srgbClr val="515454"/>
                </a:solidFill>
                <a:latin typeface="Cabin 3"/>
                <a:ea typeface="Cabin 3"/>
                <a:cs typeface="Cabin 3"/>
                <a:sym typeface="Cabin 3"/>
              </a:rPr>
              <a:t>ow to </a:t>
            </a:r>
            <a:r>
              <a:rPr lang="pl-PL" sz="2400" b="1" dirty="0">
                <a:solidFill>
                  <a:srgbClr val="515454"/>
                </a:solidFill>
                <a:latin typeface="Cabin 3"/>
                <a:ea typeface="Cabin 3"/>
                <a:cs typeface="Cabin 3"/>
                <a:sym typeface="Cabin 3"/>
              </a:rPr>
              <a:t>f</a:t>
            </a:r>
            <a:r>
              <a:rPr lang="en-US" sz="2400" b="1" dirty="0">
                <a:solidFill>
                  <a:srgbClr val="515454"/>
                </a:solidFill>
                <a:latin typeface="Cabin 3"/>
                <a:ea typeface="Cabin 3"/>
                <a:cs typeface="Cabin 3"/>
                <a:sym typeface="Cabin 3"/>
              </a:rPr>
              <a:t>ill </a:t>
            </a:r>
            <a:r>
              <a:rPr lang="pl-PL" sz="2400" b="1" dirty="0">
                <a:solidFill>
                  <a:srgbClr val="515454"/>
                </a:solidFill>
                <a:latin typeface="Cabin 3"/>
                <a:ea typeface="Cabin 3"/>
                <a:cs typeface="Cabin 3"/>
                <a:sym typeface="Cabin 3"/>
              </a:rPr>
              <a:t>o</a:t>
            </a:r>
            <a:r>
              <a:rPr lang="en-US" sz="2400" b="1" dirty="0" err="1">
                <a:solidFill>
                  <a:srgbClr val="515454"/>
                </a:solidFill>
                <a:latin typeface="Cabin 3"/>
                <a:ea typeface="Cabin 3"/>
                <a:cs typeface="Cabin 3"/>
                <a:sym typeface="Cabin 3"/>
              </a:rPr>
              <a:t>ut</a:t>
            </a:r>
            <a:r>
              <a:rPr lang="en-US" sz="2400" b="1" dirty="0">
                <a:solidFill>
                  <a:srgbClr val="515454"/>
                </a:solidFill>
                <a:latin typeface="Cabin 3"/>
                <a:ea typeface="Cabin 3"/>
                <a:cs typeface="Cabin 3"/>
                <a:sym typeface="Cabin 3"/>
              </a:rPr>
              <a:t> documentation</a:t>
            </a:r>
            <a:r>
              <a:rPr lang="pl-PL" sz="2400" b="1" dirty="0">
                <a:solidFill>
                  <a:srgbClr val="515454"/>
                </a:solidFill>
                <a:latin typeface="Cabin 3"/>
                <a:ea typeface="Cabin 3"/>
                <a:cs typeface="Cabin 3"/>
                <a:sym typeface="Cabin 3"/>
              </a:rPr>
              <a:t> correctly:</a:t>
            </a:r>
          </a:p>
          <a:p>
            <a:pPr marL="557213" lvl="1" indent="-342900" algn="l">
              <a:lnSpc>
                <a:spcPct val="200000"/>
              </a:lnSpc>
              <a:buFont typeface="Arial" panose="020B0604020202020204" pitchFamily="34" charset="0"/>
              <a:buChar char="•"/>
            </a:pPr>
            <a:r>
              <a:rPr lang="en-US" sz="2400" dirty="0">
                <a:solidFill>
                  <a:srgbClr val="515454"/>
                </a:solidFill>
                <a:latin typeface="Cabin 3"/>
                <a:ea typeface="Cabin 3"/>
                <a:cs typeface="Cabin 3"/>
                <a:sym typeface="Cabin 3"/>
              </a:rPr>
              <a:t>Ensure all information is completed.</a:t>
            </a:r>
            <a:endParaRPr lang="pl-PL" sz="2400" dirty="0">
              <a:solidFill>
                <a:srgbClr val="515454"/>
              </a:solidFill>
              <a:latin typeface="Cabin 3"/>
              <a:ea typeface="Cabin 3"/>
              <a:cs typeface="Cabin 3"/>
              <a:sym typeface="Cabin 3"/>
            </a:endParaRPr>
          </a:p>
          <a:p>
            <a:pPr marL="557213" lvl="1" indent="-342900" algn="l">
              <a:lnSpc>
                <a:spcPct val="200000"/>
              </a:lnSpc>
              <a:buFont typeface="Arial" panose="020B0604020202020204" pitchFamily="34" charset="0"/>
              <a:buChar char="•"/>
            </a:pPr>
            <a:r>
              <a:rPr lang="en-US" sz="2400" dirty="0">
                <a:solidFill>
                  <a:srgbClr val="515454"/>
                </a:solidFill>
                <a:latin typeface="Cabin 3"/>
                <a:ea typeface="Cabin 3"/>
                <a:cs typeface="Cabin 3"/>
                <a:sym typeface="Cabin 3"/>
              </a:rPr>
              <a:t>Use pictures as supporting materials to communicate findings effectively.</a:t>
            </a:r>
            <a:endParaRPr lang="pl-PL" sz="2400" dirty="0">
              <a:solidFill>
                <a:srgbClr val="515454"/>
              </a:solidFill>
              <a:latin typeface="Cabin 3"/>
              <a:ea typeface="Cabin 3"/>
              <a:cs typeface="Cabin 3"/>
              <a:sym typeface="Cabin 3"/>
            </a:endParaRPr>
          </a:p>
          <a:p>
            <a:pPr marL="557213" lvl="1" indent="-342900" algn="l">
              <a:lnSpc>
                <a:spcPct val="200000"/>
              </a:lnSpc>
              <a:buFont typeface="Arial" panose="020B0604020202020204" pitchFamily="34" charset="0"/>
              <a:buChar char="•"/>
            </a:pPr>
            <a:r>
              <a:rPr lang="en-US" sz="2400" dirty="0">
                <a:solidFill>
                  <a:srgbClr val="515454"/>
                </a:solidFill>
                <a:latin typeface="Cabin 3"/>
                <a:ea typeface="Cabin 3"/>
                <a:cs typeface="Cabin 3"/>
                <a:sym typeface="Cabin 3"/>
              </a:rPr>
              <a:t>Use only objective and clear communication phrases.</a:t>
            </a:r>
            <a:endParaRPr lang="pl-PL" sz="2400" dirty="0">
              <a:solidFill>
                <a:srgbClr val="515454"/>
              </a:solidFill>
              <a:latin typeface="Cabin 3"/>
              <a:ea typeface="Cabin 3"/>
              <a:cs typeface="Cabin 3"/>
              <a:sym typeface="Cabin 3"/>
            </a:endParaRPr>
          </a:p>
          <a:p>
            <a:pPr marL="557213" lvl="1" indent="-342900" algn="l">
              <a:lnSpc>
                <a:spcPct val="200000"/>
              </a:lnSpc>
              <a:buFont typeface="Arial" panose="020B0604020202020204" pitchFamily="34" charset="0"/>
              <a:buChar char="•"/>
            </a:pPr>
            <a:r>
              <a:rPr lang="en-US" sz="2400" dirty="0">
                <a:solidFill>
                  <a:srgbClr val="515454"/>
                </a:solidFill>
                <a:latin typeface="Cabin 3"/>
                <a:ea typeface="Cabin 3"/>
                <a:cs typeface="Cabin 3"/>
                <a:sym typeface="Cabin 3"/>
              </a:rPr>
              <a:t>Double-check serial numbers, part numbers, and other identifiers.</a:t>
            </a:r>
            <a:endParaRPr lang="pl-PL" sz="2400" dirty="0">
              <a:solidFill>
                <a:srgbClr val="515454"/>
              </a:solidFill>
              <a:latin typeface="Cabin 3"/>
              <a:ea typeface="Cabin 3"/>
              <a:cs typeface="Cabin 3"/>
              <a:sym typeface="Cabin 3"/>
            </a:endParaRPr>
          </a:p>
          <a:p>
            <a:pPr marL="557213" lvl="1" indent="-342900" algn="l">
              <a:lnSpc>
                <a:spcPct val="200000"/>
              </a:lnSpc>
              <a:buFont typeface="Arial" panose="020B0604020202020204" pitchFamily="34" charset="0"/>
              <a:buChar char="•"/>
            </a:pPr>
            <a:r>
              <a:rPr lang="en-US" sz="2400" dirty="0">
                <a:solidFill>
                  <a:srgbClr val="515454"/>
                </a:solidFill>
                <a:latin typeface="Cabin 3"/>
                <a:ea typeface="Cabin 3"/>
                <a:cs typeface="Cabin 3"/>
                <a:sym typeface="Cabin 3"/>
              </a:rPr>
              <a:t>Use common words and simple expressions for clarity.</a:t>
            </a:r>
            <a:endParaRPr lang="pl-PL" sz="2400" dirty="0">
              <a:solidFill>
                <a:srgbClr val="515454"/>
              </a:solidFill>
              <a:latin typeface="Cabin 3"/>
              <a:ea typeface="Cabin 3"/>
              <a:cs typeface="Cabin 3"/>
              <a:sym typeface="Cabin 3"/>
            </a:endParaRPr>
          </a:p>
          <a:p>
            <a:pPr marL="557213" lvl="1" indent="-342900" algn="l">
              <a:lnSpc>
                <a:spcPct val="200000"/>
              </a:lnSpc>
              <a:buFont typeface="Arial" panose="020B0604020202020204" pitchFamily="34" charset="0"/>
              <a:buChar char="•"/>
            </a:pPr>
            <a:r>
              <a:rPr lang="en-US" sz="2400" dirty="0">
                <a:solidFill>
                  <a:srgbClr val="515454"/>
                </a:solidFill>
                <a:latin typeface="Cabin 3"/>
                <a:ea typeface="Cabin 3"/>
                <a:cs typeface="Cabin 3"/>
                <a:sym typeface="Cabin 3"/>
              </a:rPr>
              <a:t>Prioritize findings based on importance or urgency.</a:t>
            </a:r>
          </a:p>
        </p:txBody>
      </p:sp>
      <p:sp>
        <p:nvSpPr>
          <p:cNvPr id="5" name="TextBox 6">
            <a:extLst>
              <a:ext uri="{FF2B5EF4-FFF2-40B4-BE49-F238E27FC236}">
                <a16:creationId xmlns:a16="http://schemas.microsoft.com/office/drawing/2014/main" id="{EA712341-6EB1-2E1F-E2DE-DA1091F4276A}"/>
              </a:ext>
            </a:extLst>
          </p:cNvPr>
          <p:cNvSpPr txBox="1"/>
          <p:nvPr/>
        </p:nvSpPr>
        <p:spPr>
          <a:xfrm>
            <a:off x="3352800" y="7407947"/>
            <a:ext cx="2737232" cy="1026499"/>
          </a:xfrm>
          <a:prstGeom prst="rect">
            <a:avLst/>
          </a:prstGeom>
          <a:ln w="19050">
            <a:solidFill>
              <a:srgbClr val="FF0000"/>
            </a:solidFill>
          </a:ln>
        </p:spPr>
        <p:txBody>
          <a:bodyPr wrap="square" lIns="0" tIns="0" rIns="0" bIns="0" rtlCol="0" anchor="t">
            <a:spAutoFit/>
          </a:bodyPr>
          <a:lstStyle/>
          <a:p>
            <a:pPr marL="214313" lvl="1" algn="l">
              <a:lnSpc>
                <a:spcPct val="200000"/>
              </a:lnSpc>
            </a:pPr>
            <a:r>
              <a:rPr lang="en-US" dirty="0">
                <a:solidFill>
                  <a:srgbClr val="515454"/>
                </a:solidFill>
                <a:latin typeface="Cabin 3"/>
                <a:ea typeface="Cabin 3"/>
                <a:cs typeface="Cabin 3"/>
                <a:sym typeface="Cabin 3"/>
              </a:rPr>
              <a:t>The customer receives </a:t>
            </a:r>
            <a:br>
              <a:rPr lang="pl-PL" dirty="0">
                <a:solidFill>
                  <a:srgbClr val="515454"/>
                </a:solidFill>
                <a:latin typeface="Cabin 3"/>
                <a:ea typeface="Cabin 3"/>
                <a:cs typeface="Cabin 3"/>
                <a:sym typeface="Cabin 3"/>
              </a:rPr>
            </a:br>
            <a:r>
              <a:rPr lang="en-US" dirty="0">
                <a:solidFill>
                  <a:srgbClr val="515454"/>
                </a:solidFill>
                <a:latin typeface="Cabin 3"/>
                <a:ea typeface="Cabin 3"/>
                <a:cs typeface="Cabin 3"/>
                <a:sym typeface="Cabin 3"/>
              </a:rPr>
              <a:t>a report with all findings.</a:t>
            </a:r>
          </a:p>
        </p:txBody>
      </p:sp>
      <p:sp>
        <p:nvSpPr>
          <p:cNvPr id="14" name="Freeform 49">
            <a:extLst>
              <a:ext uri="{FF2B5EF4-FFF2-40B4-BE49-F238E27FC236}">
                <a16:creationId xmlns:a16="http://schemas.microsoft.com/office/drawing/2014/main" id="{173A6D07-948E-8925-6203-20C05CB486B4}"/>
              </a:ext>
            </a:extLst>
          </p:cNvPr>
          <p:cNvSpPr/>
          <p:nvPr/>
        </p:nvSpPr>
        <p:spPr>
          <a:xfrm>
            <a:off x="12725369" y="3411300"/>
            <a:ext cx="3048000" cy="2301400"/>
          </a:xfrm>
          <a:custGeom>
            <a:avLst/>
            <a:gdLst/>
            <a:ahLst/>
            <a:cxnLst/>
            <a:rect l="l" t="t" r="r" b="b"/>
            <a:pathLst>
              <a:path w="903887" h="804547">
                <a:moveTo>
                  <a:pt x="0" y="0"/>
                </a:moveTo>
                <a:lnTo>
                  <a:pt x="903886" y="0"/>
                </a:lnTo>
                <a:lnTo>
                  <a:pt x="903886" y="804547"/>
                </a:lnTo>
                <a:lnTo>
                  <a:pt x="0" y="80454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4" name="Group 3">
            <a:extLst>
              <a:ext uri="{FF2B5EF4-FFF2-40B4-BE49-F238E27FC236}">
                <a16:creationId xmlns:a16="http://schemas.microsoft.com/office/drawing/2014/main" id="{6600A9CD-DF49-1360-27DD-3BA5EB008B98}"/>
              </a:ext>
            </a:extLst>
          </p:cNvPr>
          <p:cNvGrpSpPr/>
          <p:nvPr/>
        </p:nvGrpSpPr>
        <p:grpSpPr>
          <a:xfrm>
            <a:off x="429637" y="8689925"/>
            <a:ext cx="3276250" cy="1310500"/>
            <a:chOff x="429637" y="8689925"/>
            <a:chExt cx="3276250" cy="1310500"/>
          </a:xfrm>
        </p:grpSpPr>
        <p:sp>
          <p:nvSpPr>
            <p:cNvPr id="8" name="Freeform 4">
              <a:extLst>
                <a:ext uri="{FF2B5EF4-FFF2-40B4-BE49-F238E27FC236}">
                  <a16:creationId xmlns:a16="http://schemas.microsoft.com/office/drawing/2014/main" id="{8DD5A588-A994-E16B-4B92-64975E57A666}"/>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5"/>
              <a:stretch>
                <a:fillRect/>
              </a:stretch>
            </a:blipFill>
          </p:spPr>
          <p:txBody>
            <a:bodyPr/>
            <a:lstStyle/>
            <a:p>
              <a:endParaRPr lang="en-US"/>
            </a:p>
          </p:txBody>
        </p:sp>
        <p:pic>
          <p:nvPicPr>
            <p:cNvPr id="9" name="Picture 8" descr="A logo for a company&#10;&#10;AI-generated content may be incorrect.">
              <a:extLst>
                <a:ext uri="{FF2B5EF4-FFF2-40B4-BE49-F238E27FC236}">
                  <a16:creationId xmlns:a16="http://schemas.microsoft.com/office/drawing/2014/main" id="{F840E0E9-B41D-EE59-52B1-E583D108EDC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210620230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solidFill>
          <a:srgbClr val="70CCD7"/>
        </a:solidFill>
        <a:effectLst/>
      </p:bgPr>
    </p:bg>
    <p:spTree>
      <p:nvGrpSpPr>
        <p:cNvPr id="1" name=""/>
        <p:cNvGrpSpPr/>
        <p:nvPr/>
      </p:nvGrpSpPr>
      <p:grpSpPr>
        <a:xfrm>
          <a:off x="0" y="0"/>
          <a:ext cx="0" cy="0"/>
          <a:chOff x="0" y="0"/>
          <a:chExt cx="0" cy="0"/>
        </a:xfrm>
      </p:grpSpPr>
      <p:sp>
        <p:nvSpPr>
          <p:cNvPr id="6" name="Freeform 6"/>
          <p:cNvSpPr/>
          <p:nvPr/>
        </p:nvSpPr>
        <p:spPr>
          <a:xfrm>
            <a:off x="6418756" y="7261337"/>
            <a:ext cx="9100351" cy="1114196"/>
          </a:xfrm>
          <a:custGeom>
            <a:avLst/>
            <a:gdLst/>
            <a:ahLst/>
            <a:cxnLst/>
            <a:rect l="l" t="t" r="r" b="b"/>
            <a:pathLst>
              <a:path w="9481876" h="1264085">
                <a:moveTo>
                  <a:pt x="0" y="0"/>
                </a:moveTo>
                <a:lnTo>
                  <a:pt x="9481876" y="0"/>
                </a:lnTo>
                <a:lnTo>
                  <a:pt x="9481876" y="1264085"/>
                </a:lnTo>
                <a:lnTo>
                  <a:pt x="0" y="1264085"/>
                </a:lnTo>
                <a:lnTo>
                  <a:pt x="0" y="0"/>
                </a:lnTo>
                <a:close/>
              </a:path>
            </a:pathLst>
          </a:custGeom>
          <a:blipFill>
            <a:blip r:embed="rId3"/>
            <a:stretch>
              <a:fillRect l="-11683" t="-641230" r="-2553" b="-115662"/>
            </a:stretch>
          </a:blipFill>
        </p:spPr>
        <p:txBody>
          <a:bodyPr/>
          <a:lstStyle/>
          <a:p>
            <a:endParaRPr lang="en-US" dirty="0"/>
          </a:p>
        </p:txBody>
      </p:sp>
      <p:sp>
        <p:nvSpPr>
          <p:cNvPr id="7" name="Freeform 7"/>
          <p:cNvSpPr/>
          <p:nvPr/>
        </p:nvSpPr>
        <p:spPr>
          <a:xfrm>
            <a:off x="6898034" y="8903328"/>
            <a:ext cx="4491933" cy="942386"/>
          </a:xfrm>
          <a:custGeom>
            <a:avLst/>
            <a:gdLst/>
            <a:ahLst/>
            <a:cxnLst/>
            <a:rect l="l" t="t" r="r" b="b"/>
            <a:pathLst>
              <a:path w="4491933" h="942386">
                <a:moveTo>
                  <a:pt x="0" y="0"/>
                </a:moveTo>
                <a:lnTo>
                  <a:pt x="4491932" y="0"/>
                </a:lnTo>
                <a:lnTo>
                  <a:pt x="4491932" y="942386"/>
                </a:lnTo>
                <a:lnTo>
                  <a:pt x="0" y="942386"/>
                </a:lnTo>
                <a:lnTo>
                  <a:pt x="0" y="0"/>
                </a:lnTo>
                <a:close/>
              </a:path>
            </a:pathLst>
          </a:custGeom>
          <a:blipFill>
            <a:blip r:embed="rId4"/>
            <a:stretch>
              <a:fillRect/>
            </a:stretch>
          </a:blipFill>
        </p:spPr>
        <p:txBody>
          <a:bodyPr/>
          <a:lstStyle/>
          <a:p>
            <a:endParaRPr lang="en-US"/>
          </a:p>
        </p:txBody>
      </p:sp>
      <p:sp>
        <p:nvSpPr>
          <p:cNvPr id="8" name="Freeform 8"/>
          <p:cNvSpPr/>
          <p:nvPr/>
        </p:nvSpPr>
        <p:spPr>
          <a:xfrm>
            <a:off x="6342797" y="576897"/>
            <a:ext cx="5024424" cy="3793440"/>
          </a:xfrm>
          <a:custGeom>
            <a:avLst/>
            <a:gdLst/>
            <a:ahLst/>
            <a:cxnLst/>
            <a:rect l="l" t="t" r="r" b="b"/>
            <a:pathLst>
              <a:path w="5024424" h="3793440">
                <a:moveTo>
                  <a:pt x="0" y="0"/>
                </a:moveTo>
                <a:lnTo>
                  <a:pt x="5024425" y="0"/>
                </a:lnTo>
                <a:lnTo>
                  <a:pt x="5024425" y="3793440"/>
                </a:lnTo>
                <a:lnTo>
                  <a:pt x="0" y="379344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dirty="0"/>
          </a:p>
        </p:txBody>
      </p:sp>
      <p:sp>
        <p:nvSpPr>
          <p:cNvPr id="10" name="TextBox 10"/>
          <p:cNvSpPr txBox="1"/>
          <p:nvPr/>
        </p:nvSpPr>
        <p:spPr>
          <a:xfrm>
            <a:off x="1288295" y="9087289"/>
            <a:ext cx="2828306" cy="696595"/>
          </a:xfrm>
          <a:prstGeom prst="rect">
            <a:avLst/>
          </a:prstGeom>
        </p:spPr>
        <p:txBody>
          <a:bodyPr lIns="0" tIns="0" rIns="0" bIns="0" rtlCol="0" anchor="t">
            <a:spAutoFit/>
          </a:bodyPr>
          <a:lstStyle/>
          <a:p>
            <a:pPr algn="l">
              <a:lnSpc>
                <a:spcPts val="2840"/>
              </a:lnSpc>
            </a:pPr>
            <a:r>
              <a:rPr lang="en-US" sz="2000" dirty="0">
                <a:solidFill>
                  <a:srgbClr val="FFFFFF"/>
                </a:solidFill>
                <a:latin typeface="Cabin 2"/>
                <a:ea typeface="Cabin 2"/>
                <a:cs typeface="Cabin 2"/>
                <a:sym typeface="Cabin 2"/>
              </a:rPr>
              <a:t>tshore.eu@gmail.com</a:t>
            </a:r>
          </a:p>
          <a:p>
            <a:pPr algn="l">
              <a:lnSpc>
                <a:spcPts val="2840"/>
              </a:lnSpc>
            </a:pPr>
            <a:r>
              <a:rPr lang="en-US" sz="2000" dirty="0">
                <a:solidFill>
                  <a:srgbClr val="FFFFFF"/>
                </a:solidFill>
                <a:latin typeface="Cabin 2"/>
                <a:ea typeface="Cabin 2"/>
                <a:cs typeface="Cabin 2"/>
                <a:sym typeface="Cabin 2"/>
              </a:rPr>
              <a:t>t-shore.eu</a:t>
            </a:r>
          </a:p>
        </p:txBody>
      </p:sp>
      <p:sp>
        <p:nvSpPr>
          <p:cNvPr id="5" name="Rectangle: Rounded Corners 4">
            <a:extLst>
              <a:ext uri="{FF2B5EF4-FFF2-40B4-BE49-F238E27FC236}">
                <a16:creationId xmlns:a16="http://schemas.microsoft.com/office/drawing/2014/main" id="{3A76049C-880A-1C72-9308-62690CCCB79A}"/>
              </a:ext>
            </a:extLst>
          </p:cNvPr>
          <p:cNvSpPr/>
          <p:nvPr/>
        </p:nvSpPr>
        <p:spPr>
          <a:xfrm>
            <a:off x="3096956" y="5205918"/>
            <a:ext cx="12192000" cy="1310499"/>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dirty="0"/>
          </a:p>
        </p:txBody>
      </p:sp>
      <p:pic>
        <p:nvPicPr>
          <p:cNvPr id="11" name="Bilde 10" descr="Et bilde som inneholder Font, tekst, Grafikk, logo&#10;&#10;Automatisk generert beskrivelse">
            <a:extLst>
              <a:ext uri="{FF2B5EF4-FFF2-40B4-BE49-F238E27FC236}">
                <a16:creationId xmlns:a16="http://schemas.microsoft.com/office/drawing/2014/main" id="{BBAE5397-55BE-0DBB-EAE5-AAD0B02F5C7B}"/>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503589" y="5317896"/>
            <a:ext cx="2839207" cy="1086544"/>
          </a:xfrm>
          <a:prstGeom prst="rect">
            <a:avLst/>
          </a:prstGeom>
          <a:noFill/>
        </p:spPr>
      </p:pic>
      <p:pic>
        <p:nvPicPr>
          <p:cNvPr id="12" name="Picture 2" descr="Logo&#10;&#10;Description automatically generated with medium confidence">
            <a:extLst>
              <a:ext uri="{FF2B5EF4-FFF2-40B4-BE49-F238E27FC236}">
                <a16:creationId xmlns:a16="http://schemas.microsoft.com/office/drawing/2014/main" id="{5B071455-E9F6-1150-FCF1-3A9541494C3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834914" y="5317896"/>
            <a:ext cx="2959968" cy="1109594"/>
          </a:xfrm>
          <a:prstGeom prst="rect">
            <a:avLst/>
          </a:prstGeom>
        </p:spPr>
      </p:pic>
      <p:pic>
        <p:nvPicPr>
          <p:cNvPr id="13" name="Bilde 12" descr="Dalane videregående skole">
            <a:extLst>
              <a:ext uri="{FF2B5EF4-FFF2-40B4-BE49-F238E27FC236}">
                <a16:creationId xmlns:a16="http://schemas.microsoft.com/office/drawing/2014/main" id="{F974510B-33CB-6878-F442-8CCD5474CCD8}"/>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10287000" y="5317896"/>
            <a:ext cx="4809073" cy="1109594"/>
          </a:xfrm>
          <a:prstGeom prst="rect">
            <a:avLst/>
          </a:prstGeom>
          <a:noFill/>
          <a:ln>
            <a:noFill/>
          </a:ln>
        </p:spPr>
      </p:pic>
      <p:grpSp>
        <p:nvGrpSpPr>
          <p:cNvPr id="2" name="Group 1">
            <a:extLst>
              <a:ext uri="{FF2B5EF4-FFF2-40B4-BE49-F238E27FC236}">
                <a16:creationId xmlns:a16="http://schemas.microsoft.com/office/drawing/2014/main" id="{6399A774-FE96-E296-62D2-F7BCB39BDA65}"/>
              </a:ext>
            </a:extLst>
          </p:cNvPr>
          <p:cNvGrpSpPr/>
          <p:nvPr/>
        </p:nvGrpSpPr>
        <p:grpSpPr>
          <a:xfrm>
            <a:off x="2971800" y="7003120"/>
            <a:ext cx="3662557" cy="1480739"/>
            <a:chOff x="429637" y="8689925"/>
            <a:chExt cx="3276250" cy="1310500"/>
          </a:xfrm>
        </p:grpSpPr>
        <p:sp>
          <p:nvSpPr>
            <p:cNvPr id="3" name="Freeform 4">
              <a:extLst>
                <a:ext uri="{FF2B5EF4-FFF2-40B4-BE49-F238E27FC236}">
                  <a16:creationId xmlns:a16="http://schemas.microsoft.com/office/drawing/2014/main" id="{DE61C42E-2AFD-06DE-79FB-496FEE6D8DB5}"/>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10"/>
              <a:stretch>
                <a:fillRect/>
              </a:stretch>
            </a:blipFill>
          </p:spPr>
          <p:txBody>
            <a:bodyPr/>
            <a:lstStyle/>
            <a:p>
              <a:endParaRPr lang="en-US"/>
            </a:p>
          </p:txBody>
        </p:sp>
        <p:pic>
          <p:nvPicPr>
            <p:cNvPr id="4" name="Picture 3" descr="A logo for a company&#10;&#10;AI-generated content may be incorrect.">
              <a:extLst>
                <a:ext uri="{FF2B5EF4-FFF2-40B4-BE49-F238E27FC236}">
                  <a16:creationId xmlns:a16="http://schemas.microsoft.com/office/drawing/2014/main" id="{194F46B3-7E7A-B5B8-D670-0176D600AFBA}"/>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8E8AF2-0FDF-C032-5A1B-D0E55006CA9A}"/>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DD603CA6-2D13-5585-430A-2916858B173E}"/>
              </a:ext>
            </a:extLst>
          </p:cNvPr>
          <p:cNvGrpSpPr/>
          <p:nvPr/>
        </p:nvGrpSpPr>
        <p:grpSpPr>
          <a:xfrm>
            <a:off x="0" y="9258300"/>
            <a:ext cx="18280075" cy="1028255"/>
            <a:chOff x="0" y="0"/>
            <a:chExt cx="24373433" cy="1371007"/>
          </a:xfrm>
        </p:grpSpPr>
        <p:sp>
          <p:nvSpPr>
            <p:cNvPr id="3" name="Freeform 3">
              <a:extLst>
                <a:ext uri="{FF2B5EF4-FFF2-40B4-BE49-F238E27FC236}">
                  <a16:creationId xmlns:a16="http://schemas.microsoft.com/office/drawing/2014/main" id="{62A26104-A1E8-F73A-18B2-DA9D6FDCFDA3}"/>
                </a:ext>
              </a:extLst>
            </p:cNvPr>
            <p:cNvSpPr/>
            <p:nvPr/>
          </p:nvSpPr>
          <p:spPr>
            <a:xfrm>
              <a:off x="0" y="0"/>
              <a:ext cx="24373460" cy="1370965"/>
            </a:xfrm>
            <a:custGeom>
              <a:avLst/>
              <a:gdLst/>
              <a:ahLst/>
              <a:cxnLst/>
              <a:rect l="l" t="t" r="r" b="b"/>
              <a:pathLst>
                <a:path w="24373460" h="1370965">
                  <a:moveTo>
                    <a:pt x="0" y="0"/>
                  </a:moveTo>
                  <a:lnTo>
                    <a:pt x="24373460" y="0"/>
                  </a:lnTo>
                  <a:lnTo>
                    <a:pt x="24373460" y="1370965"/>
                  </a:lnTo>
                  <a:lnTo>
                    <a:pt x="0" y="1370965"/>
                  </a:lnTo>
                  <a:close/>
                </a:path>
              </a:pathLst>
            </a:custGeom>
            <a:solidFill>
              <a:srgbClr val="70CCD7"/>
            </a:solidFill>
          </p:spPr>
          <p:txBody>
            <a:bodyPr/>
            <a:lstStyle/>
            <a:p>
              <a:endParaRPr lang="en-US"/>
            </a:p>
          </p:txBody>
        </p:sp>
      </p:grpSp>
      <p:sp>
        <p:nvSpPr>
          <p:cNvPr id="7" name="TextBox 7">
            <a:extLst>
              <a:ext uri="{FF2B5EF4-FFF2-40B4-BE49-F238E27FC236}">
                <a16:creationId xmlns:a16="http://schemas.microsoft.com/office/drawing/2014/main" id="{5CA6C3EC-03B4-B16D-C5A3-24B851E7930D}"/>
              </a:ext>
            </a:extLst>
          </p:cNvPr>
          <p:cNvSpPr txBox="1"/>
          <p:nvPr/>
        </p:nvSpPr>
        <p:spPr>
          <a:xfrm>
            <a:off x="1488324" y="474550"/>
            <a:ext cx="16571075" cy="1113575"/>
          </a:xfrm>
          <a:prstGeom prst="rect">
            <a:avLst/>
          </a:prstGeom>
        </p:spPr>
        <p:txBody>
          <a:bodyPr wrap="square" lIns="0" tIns="0" rIns="0" bIns="0" rtlCol="0" anchor="t">
            <a:spAutoFit/>
          </a:bodyPr>
          <a:lstStyle/>
          <a:p>
            <a:pPr algn="l">
              <a:lnSpc>
                <a:spcPts val="9792"/>
              </a:lnSpc>
            </a:pPr>
            <a:r>
              <a:rPr lang="en-US" sz="5400" dirty="0">
                <a:solidFill>
                  <a:srgbClr val="2D4459"/>
                </a:solidFill>
                <a:latin typeface="Cabin 1"/>
                <a:ea typeface="Cabin 1"/>
                <a:cs typeface="Cabin 1"/>
                <a:sym typeface="Cabin 1"/>
              </a:rPr>
              <a:t>PPE when working with mechanics</a:t>
            </a:r>
            <a:endParaRPr lang="en-US" sz="6800" dirty="0">
              <a:solidFill>
                <a:srgbClr val="2D4459"/>
              </a:solidFill>
              <a:latin typeface="Cabin 1"/>
              <a:ea typeface="Cabin 1"/>
              <a:cs typeface="Cabin 1"/>
              <a:sym typeface="Cabin 1"/>
            </a:endParaRPr>
          </a:p>
        </p:txBody>
      </p:sp>
      <p:sp>
        <p:nvSpPr>
          <p:cNvPr id="5" name="TextBox 6">
            <a:extLst>
              <a:ext uri="{FF2B5EF4-FFF2-40B4-BE49-F238E27FC236}">
                <a16:creationId xmlns:a16="http://schemas.microsoft.com/office/drawing/2014/main" id="{570236EF-97DF-1D5C-2790-6BC52D7A0111}"/>
              </a:ext>
            </a:extLst>
          </p:cNvPr>
          <p:cNvSpPr txBox="1"/>
          <p:nvPr/>
        </p:nvSpPr>
        <p:spPr>
          <a:xfrm>
            <a:off x="1295400" y="1908067"/>
            <a:ext cx="9461459" cy="6539291"/>
          </a:xfrm>
          <a:prstGeom prst="rect">
            <a:avLst/>
          </a:prstGeom>
        </p:spPr>
        <p:txBody>
          <a:bodyPr wrap="square" lIns="0" tIns="0" rIns="0" bIns="0" rtlCol="0" anchor="t">
            <a:spAutoFit/>
          </a:bodyPr>
          <a:lstStyle/>
          <a:p>
            <a:pPr marL="214313" lvl="1" algn="l">
              <a:lnSpc>
                <a:spcPct val="200000"/>
              </a:lnSpc>
            </a:pPr>
            <a:r>
              <a:rPr lang="en-US" sz="2400" b="1" dirty="0">
                <a:solidFill>
                  <a:srgbClr val="515454"/>
                </a:solidFill>
                <a:latin typeface="Cabin 3"/>
                <a:ea typeface="Cabin 3"/>
                <a:cs typeface="Cabin 3"/>
                <a:sym typeface="Cabin 3"/>
              </a:rPr>
              <a:t>Main mechanical PPE equipment:</a:t>
            </a:r>
          </a:p>
          <a:p>
            <a:pPr marL="428625" lvl="1" indent="-214312" algn="l">
              <a:lnSpc>
                <a:spcPct val="200000"/>
              </a:lnSpc>
              <a:buFont typeface="Arial"/>
              <a:buChar char="•"/>
            </a:pPr>
            <a:r>
              <a:rPr lang="en-US" sz="2400" dirty="0">
                <a:solidFill>
                  <a:srgbClr val="515454"/>
                </a:solidFill>
                <a:latin typeface="Cabin 3"/>
                <a:ea typeface="Cabin 3"/>
                <a:cs typeface="Cabin 3"/>
                <a:sym typeface="Cabin 3"/>
              </a:rPr>
              <a:t>Head Protection (Helmets)</a:t>
            </a:r>
          </a:p>
          <a:p>
            <a:pPr marL="428625" lvl="1" indent="-214312" algn="l">
              <a:lnSpc>
                <a:spcPct val="200000"/>
              </a:lnSpc>
              <a:buFont typeface="Arial"/>
              <a:buChar char="•"/>
            </a:pPr>
            <a:r>
              <a:rPr lang="en-US" sz="2400" dirty="0">
                <a:solidFill>
                  <a:srgbClr val="515454"/>
                </a:solidFill>
                <a:latin typeface="Cabin 3"/>
                <a:ea typeface="Cabin 3"/>
                <a:cs typeface="Cabin 3"/>
                <a:sym typeface="Cabin 3"/>
              </a:rPr>
              <a:t>Eye and Face Protection (Safety Glasses and Shields)</a:t>
            </a:r>
          </a:p>
          <a:p>
            <a:pPr marL="428625" lvl="1" indent="-214312" algn="l">
              <a:lnSpc>
                <a:spcPct val="200000"/>
              </a:lnSpc>
              <a:buFont typeface="Arial"/>
              <a:buChar char="•"/>
            </a:pPr>
            <a:r>
              <a:rPr lang="en-US" sz="2400" dirty="0">
                <a:solidFill>
                  <a:srgbClr val="515454"/>
                </a:solidFill>
                <a:latin typeface="Cabin 3"/>
                <a:ea typeface="Cabin 3"/>
                <a:cs typeface="Cabin 3"/>
                <a:sym typeface="Cabin 3"/>
              </a:rPr>
              <a:t>Hearing Protection (Earplugs or Earmuffs)</a:t>
            </a:r>
          </a:p>
          <a:p>
            <a:pPr marL="428625" lvl="1" indent="-214312" algn="l">
              <a:lnSpc>
                <a:spcPct val="200000"/>
              </a:lnSpc>
              <a:buFont typeface="Arial"/>
              <a:buChar char="•"/>
            </a:pPr>
            <a:r>
              <a:rPr lang="en-US" sz="2400" dirty="0">
                <a:solidFill>
                  <a:srgbClr val="515454"/>
                </a:solidFill>
                <a:latin typeface="Cabin 3"/>
                <a:ea typeface="Cabin 3"/>
                <a:cs typeface="Cabin 3"/>
                <a:sym typeface="Cabin 3"/>
              </a:rPr>
              <a:t>Hand Protection (Gloves)</a:t>
            </a:r>
          </a:p>
          <a:p>
            <a:pPr marL="428625" lvl="1" indent="-214312" algn="l">
              <a:lnSpc>
                <a:spcPct val="200000"/>
              </a:lnSpc>
              <a:buFont typeface="Arial"/>
              <a:buChar char="•"/>
            </a:pPr>
            <a:r>
              <a:rPr lang="en-US" sz="2400" dirty="0">
                <a:solidFill>
                  <a:srgbClr val="515454"/>
                </a:solidFill>
                <a:latin typeface="Cabin 3"/>
                <a:ea typeface="Cabin 3"/>
                <a:cs typeface="Cabin 3"/>
                <a:sym typeface="Cabin 3"/>
              </a:rPr>
              <a:t>Foot Protection (Safety Shoes) </a:t>
            </a:r>
          </a:p>
          <a:p>
            <a:pPr marL="428625" lvl="1" indent="-214312" algn="l">
              <a:lnSpc>
                <a:spcPct val="200000"/>
              </a:lnSpc>
              <a:buFont typeface="Arial"/>
              <a:buChar char="•"/>
            </a:pPr>
            <a:r>
              <a:rPr lang="en-US" sz="2400" dirty="0">
                <a:solidFill>
                  <a:srgbClr val="515454"/>
                </a:solidFill>
                <a:latin typeface="Cabin 3"/>
                <a:ea typeface="Cabin 3"/>
                <a:cs typeface="Cabin 3"/>
                <a:sym typeface="Cabin 3"/>
              </a:rPr>
              <a:t>Respiratory Protection (Masks or Respirators)</a:t>
            </a:r>
          </a:p>
          <a:p>
            <a:pPr marL="428625" lvl="1" indent="-214312" algn="l">
              <a:lnSpc>
                <a:spcPct val="200000"/>
              </a:lnSpc>
              <a:buFont typeface="Arial"/>
              <a:buChar char="•"/>
            </a:pPr>
            <a:r>
              <a:rPr lang="en-US" sz="2400" dirty="0">
                <a:solidFill>
                  <a:srgbClr val="515454"/>
                </a:solidFill>
                <a:latin typeface="Cabin 3"/>
                <a:ea typeface="Cabin 3"/>
                <a:cs typeface="Cabin 3"/>
                <a:sym typeface="Cabin 3"/>
              </a:rPr>
              <a:t>Body Protection (Work Clothing and Aprons)</a:t>
            </a:r>
          </a:p>
          <a:p>
            <a:pPr marL="428625" lvl="1" indent="-214312" algn="l">
              <a:lnSpc>
                <a:spcPct val="200000"/>
              </a:lnSpc>
              <a:buFont typeface="Arial"/>
              <a:buChar char="•"/>
            </a:pPr>
            <a:r>
              <a:rPr lang="en-US" sz="2400" dirty="0">
                <a:solidFill>
                  <a:srgbClr val="515454"/>
                </a:solidFill>
                <a:latin typeface="Cabin 3"/>
                <a:ea typeface="Cabin 3"/>
                <a:cs typeface="Cabin 3"/>
                <a:sym typeface="Cabin 3"/>
              </a:rPr>
              <a:t>Fall Protection (Harnesses and Lanyards)</a:t>
            </a:r>
          </a:p>
        </p:txBody>
      </p:sp>
      <p:sp>
        <p:nvSpPr>
          <p:cNvPr id="9" name="TextBox 6">
            <a:extLst>
              <a:ext uri="{FF2B5EF4-FFF2-40B4-BE49-F238E27FC236}">
                <a16:creationId xmlns:a16="http://schemas.microsoft.com/office/drawing/2014/main" id="{A27FCA68-925E-2DD0-DCE9-4A834F051724}"/>
              </a:ext>
            </a:extLst>
          </p:cNvPr>
          <p:cNvSpPr txBox="1"/>
          <p:nvPr/>
        </p:nvSpPr>
        <p:spPr>
          <a:xfrm>
            <a:off x="13513441" y="2076077"/>
            <a:ext cx="4419600" cy="2707472"/>
          </a:xfrm>
          <a:prstGeom prst="rect">
            <a:avLst/>
          </a:prstGeom>
          <a:ln w="28575">
            <a:solidFill>
              <a:srgbClr val="FF0000"/>
            </a:solidFill>
          </a:ln>
        </p:spPr>
        <p:txBody>
          <a:bodyPr wrap="square" lIns="0" tIns="0" rIns="0" bIns="0" rtlCol="0" anchor="t">
            <a:spAutoFit/>
          </a:bodyPr>
          <a:lstStyle/>
          <a:p>
            <a:pPr marL="214313" lvl="1" algn="l">
              <a:lnSpc>
                <a:spcPct val="150000"/>
              </a:lnSpc>
            </a:pPr>
            <a:r>
              <a:rPr lang="en-US" sz="2400" b="1" dirty="0">
                <a:solidFill>
                  <a:srgbClr val="515454"/>
                </a:solidFill>
                <a:latin typeface="Cabin 3"/>
                <a:ea typeface="Cabin 3"/>
                <a:cs typeface="Cabin 3"/>
                <a:sym typeface="Cabin 3"/>
              </a:rPr>
              <a:t>Personal Protective Equipment (PPE) </a:t>
            </a:r>
            <a:r>
              <a:rPr lang="en-US" sz="2400" dirty="0">
                <a:solidFill>
                  <a:srgbClr val="515454"/>
                </a:solidFill>
                <a:latin typeface="Cabin 3"/>
                <a:ea typeface="Cabin 3"/>
                <a:cs typeface="Cabin 3"/>
                <a:sym typeface="Cabin 3"/>
              </a:rPr>
              <a:t>is essential in providing a barrier between the worker and hazards in the mechanical work environment</a:t>
            </a:r>
          </a:p>
        </p:txBody>
      </p:sp>
      <p:pic>
        <p:nvPicPr>
          <p:cNvPr id="11" name="Picture 4" descr="G4 Wind Turbine Tech Kit - Pro | Gravitec Systems Inc.">
            <a:extLst>
              <a:ext uri="{FF2B5EF4-FFF2-40B4-BE49-F238E27FC236}">
                <a16:creationId xmlns:a16="http://schemas.microsoft.com/office/drawing/2014/main" id="{B8EE6365-DE1E-DD2D-B23E-7C047AFE95A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889104" y="2601650"/>
            <a:ext cx="2041989" cy="2450387"/>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2" descr="Reflex Hi-Vis Safety Vest – FarmFit">
            <a:extLst>
              <a:ext uri="{FF2B5EF4-FFF2-40B4-BE49-F238E27FC236}">
                <a16:creationId xmlns:a16="http://schemas.microsoft.com/office/drawing/2014/main" id="{604768F4-8266-0B8D-C489-C9CAF606B17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80780" y="5709682"/>
            <a:ext cx="3016649" cy="3016649"/>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6" descr="3M™ 2720 Safety Glasses - MG Safety">
            <a:extLst>
              <a:ext uri="{FF2B5EF4-FFF2-40B4-BE49-F238E27FC236}">
                <a16:creationId xmlns:a16="http://schemas.microsoft.com/office/drawing/2014/main" id="{0CC47D53-E8C1-0F0D-32FF-FE74BA2B577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3455392" y="6982668"/>
            <a:ext cx="2236026" cy="2236026"/>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Milwaukee Large Red Latex Level 1 Cut Resistant Insulated Winter Dipped  Work Gloves 48-22-8912 - The Home Depot">
            <a:extLst>
              <a:ext uri="{FF2B5EF4-FFF2-40B4-BE49-F238E27FC236}">
                <a16:creationId xmlns:a16="http://schemas.microsoft.com/office/drawing/2014/main" id="{28B3235E-AF6E-E22B-BA5F-66AE9825A50B}"/>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846229" y="5143500"/>
            <a:ext cx="1915681" cy="1915681"/>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8" descr="Uvex Quatro Pro Black S3 Safety Boots | lacienciadelcafe.com.ar">
            <a:extLst>
              <a:ext uri="{FF2B5EF4-FFF2-40B4-BE49-F238E27FC236}">
                <a16:creationId xmlns:a16="http://schemas.microsoft.com/office/drawing/2014/main" id="{88FB88C6-4561-52CC-1EAF-8675727FD2C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755901" y="5143500"/>
            <a:ext cx="2236026" cy="2236026"/>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oup 2">
            <a:extLst>
              <a:ext uri="{FF2B5EF4-FFF2-40B4-BE49-F238E27FC236}">
                <a16:creationId xmlns:a16="http://schemas.microsoft.com/office/drawing/2014/main" id="{B8B055B5-B68E-47DE-9D8A-71AAC8D1B9C6}"/>
              </a:ext>
            </a:extLst>
          </p:cNvPr>
          <p:cNvGrpSpPr/>
          <p:nvPr/>
        </p:nvGrpSpPr>
        <p:grpSpPr>
          <a:xfrm>
            <a:off x="-18198" y="1628386"/>
            <a:ext cx="14267597" cy="162313"/>
            <a:chOff x="0" y="0"/>
            <a:chExt cx="13299088" cy="142613"/>
          </a:xfrm>
        </p:grpSpPr>
        <p:sp>
          <p:nvSpPr>
            <p:cNvPr id="17" name="Freeform 3">
              <a:extLst>
                <a:ext uri="{FF2B5EF4-FFF2-40B4-BE49-F238E27FC236}">
                  <a16:creationId xmlns:a16="http://schemas.microsoft.com/office/drawing/2014/main" id="{D7C1049E-278D-33BC-86D9-9614F59A2155}"/>
                </a:ext>
              </a:extLst>
            </p:cNvPr>
            <p:cNvSpPr/>
            <p:nvPr/>
          </p:nvSpPr>
          <p:spPr>
            <a:xfrm>
              <a:off x="0" y="0"/>
              <a:ext cx="13299060" cy="142621"/>
            </a:xfrm>
            <a:custGeom>
              <a:avLst/>
              <a:gdLst/>
              <a:ahLst/>
              <a:cxnLst/>
              <a:rect l="l" t="t" r="r" b="b"/>
              <a:pathLst>
                <a:path w="13299060" h="142621">
                  <a:moveTo>
                    <a:pt x="0" y="0"/>
                  </a:moveTo>
                  <a:lnTo>
                    <a:pt x="13299060" y="0"/>
                  </a:lnTo>
                  <a:lnTo>
                    <a:pt x="13299060" y="142621"/>
                  </a:lnTo>
                  <a:lnTo>
                    <a:pt x="0" y="142621"/>
                  </a:lnTo>
                  <a:close/>
                </a:path>
              </a:pathLst>
            </a:custGeom>
            <a:solidFill>
              <a:srgbClr val="70CCD7"/>
            </a:solidFill>
          </p:spPr>
          <p:txBody>
            <a:bodyPr/>
            <a:lstStyle/>
            <a:p>
              <a:endParaRPr lang="en-US"/>
            </a:p>
          </p:txBody>
        </p:sp>
      </p:grpSp>
      <p:grpSp>
        <p:nvGrpSpPr>
          <p:cNvPr id="4" name="Group 3">
            <a:extLst>
              <a:ext uri="{FF2B5EF4-FFF2-40B4-BE49-F238E27FC236}">
                <a16:creationId xmlns:a16="http://schemas.microsoft.com/office/drawing/2014/main" id="{4A8DE648-FDAE-1FB3-7D3B-1E8B8E8F3F2D}"/>
              </a:ext>
            </a:extLst>
          </p:cNvPr>
          <p:cNvGrpSpPr/>
          <p:nvPr/>
        </p:nvGrpSpPr>
        <p:grpSpPr>
          <a:xfrm>
            <a:off x="429637" y="8689925"/>
            <a:ext cx="3276250" cy="1310500"/>
            <a:chOff x="429637" y="8689925"/>
            <a:chExt cx="3276250" cy="1310500"/>
          </a:xfrm>
        </p:grpSpPr>
        <p:sp>
          <p:nvSpPr>
            <p:cNvPr id="8" name="Freeform 4">
              <a:extLst>
                <a:ext uri="{FF2B5EF4-FFF2-40B4-BE49-F238E27FC236}">
                  <a16:creationId xmlns:a16="http://schemas.microsoft.com/office/drawing/2014/main" id="{D0661183-FEF0-C437-18B7-889AF32F174C}"/>
                </a:ext>
              </a:extLst>
            </p:cNvPr>
            <p:cNvSpPr/>
            <p:nvPr/>
          </p:nvSpPr>
          <p:spPr>
            <a:xfrm>
              <a:off x="429637" y="8689925"/>
              <a:ext cx="3276250" cy="1310500"/>
            </a:xfrm>
            <a:custGeom>
              <a:avLst/>
              <a:gdLst/>
              <a:ahLst/>
              <a:cxnLst/>
              <a:rect l="l" t="t" r="r" b="b"/>
              <a:pathLst>
                <a:path w="3276250" h="1310500">
                  <a:moveTo>
                    <a:pt x="0" y="0"/>
                  </a:moveTo>
                  <a:lnTo>
                    <a:pt x="3276250" y="0"/>
                  </a:lnTo>
                  <a:lnTo>
                    <a:pt x="3276250" y="1310500"/>
                  </a:lnTo>
                  <a:lnTo>
                    <a:pt x="0" y="1310500"/>
                  </a:lnTo>
                  <a:lnTo>
                    <a:pt x="0" y="0"/>
                  </a:lnTo>
                  <a:close/>
                </a:path>
              </a:pathLst>
            </a:custGeom>
            <a:blipFill>
              <a:blip r:embed="rId8"/>
              <a:stretch>
                <a:fillRect/>
              </a:stretch>
            </a:blipFill>
          </p:spPr>
          <p:txBody>
            <a:bodyPr/>
            <a:lstStyle/>
            <a:p>
              <a:endParaRPr lang="en-US"/>
            </a:p>
          </p:txBody>
        </p:sp>
        <p:pic>
          <p:nvPicPr>
            <p:cNvPr id="10" name="Picture 9" descr="A logo for a company&#10;&#10;AI-generated content may be incorrect.">
              <a:extLst>
                <a:ext uri="{FF2B5EF4-FFF2-40B4-BE49-F238E27FC236}">
                  <a16:creationId xmlns:a16="http://schemas.microsoft.com/office/drawing/2014/main" id="{4A3E107A-6326-EE4E-9DDB-8BAC51BAE76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34262" y="8918455"/>
              <a:ext cx="2667000" cy="853440"/>
            </a:xfrm>
            <a:prstGeom prst="rect">
              <a:avLst/>
            </a:prstGeom>
          </p:spPr>
        </p:pic>
      </p:grpSp>
    </p:spTree>
    <p:extLst>
      <p:ext uri="{BB962C8B-B14F-4D97-AF65-F5344CB8AC3E}">
        <p14:creationId xmlns:p14="http://schemas.microsoft.com/office/powerpoint/2010/main" val="139111459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3">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0864B32B-7570-4F46-B5AC-BA51E395E1E3}">
  <we:reference id="wa104379997" version="3.0.0.0" store="en-US" storeType="OMEX"/>
  <we:alternateReferences>
    <we:reference id="wa104379997" version="3.0.0.0" store=""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C969A2F7BF8344BA2FAE572EB0BC24D" ma:contentTypeVersion="14" ma:contentTypeDescription="Create a new document." ma:contentTypeScope="" ma:versionID="be41fc80f5edd2609aefbe2cb0fe6bf8">
  <xsd:schema xmlns:xsd="http://www.w3.org/2001/XMLSchema" xmlns:xs="http://www.w3.org/2001/XMLSchema" xmlns:p="http://schemas.microsoft.com/office/2006/metadata/properties" xmlns:ns2="55d42564-371e-4862-a016-910755099a0b" xmlns:ns3="4c237cf1-c2b4-442d-ab59-c95adcaca29d" targetNamespace="http://schemas.microsoft.com/office/2006/metadata/properties" ma:root="true" ma:fieldsID="6fdfc3847e6b6443148ae60fbe128e21" ns2:_="" ns3:_="">
    <xsd:import namespace="55d42564-371e-4862-a016-910755099a0b"/>
    <xsd:import namespace="4c237cf1-c2b4-442d-ab59-c95adcaca29d"/>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5d42564-371e-4862-a016-910755099a0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ee7c6193-cc88-4757-8932-f65794e95740"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0" nillable="true" ma:displayName="Location" ma:indexed="true" ma:internalName="MediaServiceLocation" ma:readOnly="true">
      <xsd:simpleType>
        <xsd:restriction base="dms:Text"/>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c237cf1-c2b4-442d-ab59-c95adcaca29d"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7d3aa7bc-52ab-4d24-a227-8aff3bd9d8f4}" ma:internalName="TaxCatchAll" ma:showField="CatchAllData" ma:web="4c237cf1-c2b4-442d-ab59-c95adcaca29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4c237cf1-c2b4-442d-ab59-c95adcaca29d" xsi:nil="true"/>
    <lcf76f155ced4ddcb4097134ff3c332f xmlns="55d42564-371e-4862-a016-910755099a0b">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DB283E90-B8F9-4310-90B4-8F575C19930F}"/>
</file>

<file path=customXml/itemProps2.xml><?xml version="1.0" encoding="utf-8"?>
<ds:datastoreItem xmlns:ds="http://schemas.openxmlformats.org/officeDocument/2006/customXml" ds:itemID="{C0FD3CA7-8855-4370-988D-06FBEA463F8C}">
  <ds:schemaRefs>
    <ds:schemaRef ds:uri="http://schemas.microsoft.com/sharepoint/v3/contenttype/forms"/>
  </ds:schemaRefs>
</ds:datastoreItem>
</file>

<file path=customXml/itemProps3.xml><?xml version="1.0" encoding="utf-8"?>
<ds:datastoreItem xmlns:ds="http://schemas.openxmlformats.org/officeDocument/2006/customXml" ds:itemID="{BAD5F958-FD52-40DF-A357-1FA53DEB3B6E}">
  <ds:schemaRefs>
    <ds:schemaRef ds:uri="http://schemas.microsoft.com/office/2006/metadata/properties"/>
    <ds:schemaRef ds:uri="http://schemas.microsoft.com/office/infopath/2007/PartnerControls"/>
    <ds:schemaRef ds:uri="4c237cf1-c2b4-442d-ab59-c95adcaca29d"/>
    <ds:schemaRef ds:uri="55d42564-371e-4862-a016-910755099a0b"/>
  </ds:schemaRefs>
</ds:datastoreItem>
</file>

<file path=docProps/app.xml><?xml version="1.0" encoding="utf-8"?>
<Properties xmlns="http://schemas.openxmlformats.org/officeDocument/2006/extended-properties" xmlns:vt="http://schemas.openxmlformats.org/officeDocument/2006/docPropsVTypes">
  <TotalTime>3495</TotalTime>
  <Words>3560</Words>
  <Application>Microsoft Office PowerPoint</Application>
  <PresentationFormat>Custom</PresentationFormat>
  <Paragraphs>611</Paragraphs>
  <Slides>83</Slides>
  <Notes>81</Notes>
  <HiddenSlides>0</HiddenSlides>
  <MMClips>6</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2</vt:i4>
      </vt:variant>
      <vt:variant>
        <vt:lpstr>Slide Titles</vt:lpstr>
      </vt:variant>
      <vt:variant>
        <vt:i4>83</vt:i4>
      </vt:variant>
    </vt:vector>
  </HeadingPairs>
  <TitlesOfParts>
    <vt:vector size="95" baseType="lpstr">
      <vt:lpstr>Arial</vt:lpstr>
      <vt:lpstr>Calibri</vt:lpstr>
      <vt:lpstr>Cabin SemiBold</vt:lpstr>
      <vt:lpstr>Cabin</vt:lpstr>
      <vt:lpstr>Cabin 3</vt:lpstr>
      <vt:lpstr>Cabin 2</vt:lpstr>
      <vt:lpstr>Times</vt:lpstr>
      <vt:lpstr>Cambria Math</vt:lpstr>
      <vt:lpstr>Cabin 1</vt:lpstr>
      <vt:lpstr>Office Theme</vt:lpstr>
      <vt:lpstr>Billede</vt:lpstr>
      <vt:lpstr>Picture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T-shore Template Slides (Save to your computer before editing)</dc:title>
  <dc:creator>Krzysztof Komorowski</dc:creator>
  <cp:lastModifiedBy>Daire Horgan</cp:lastModifiedBy>
  <cp:revision>7</cp:revision>
  <dcterms:created xsi:type="dcterms:W3CDTF">2006-08-16T00:00:00Z</dcterms:created>
  <dcterms:modified xsi:type="dcterms:W3CDTF">2025-06-07T19:16:11Z</dcterms:modified>
  <dc:identifier>DAGRF-nHFRQ</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0x0101000C969A2F7BF8344BA2FAE572EB0BC24D</vt:lpwstr>
  </property>
  <property fmtid="{D5CDD505-2E9C-101B-9397-08002B2CF9AE}" pid="3" name="MediaServiceImageTags">
    <vt:lpwstr/>
  </property>
</Properties>
</file>